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2" r:id="rId5"/>
    <p:sldMasterId id="2147483658" r:id="rId6"/>
    <p:sldMasterId id="214748366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Lst>
  <p:sldSz cy="6858000" cx="9144000"/>
  <p:notesSz cx="6858000" cy="9144000"/>
  <p:embeddedFontLst>
    <p:embeddedFont>
      <p:font typeface="Tahoma"/>
      <p:regular r:id="rId22"/>
      <p:bold r:id="rId23"/>
    </p:embeddedFont>
    <p:embeddedFont>
      <p:font typeface="Century Schoolbook"/>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8" roundtripDataSignature="AMtx7mjJB7Dll9FAmgbDebiMul4M8BXZ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font" Target="fonts/Tahoma-regular.fntdata"/><Relationship Id="rId21" Type="http://schemas.openxmlformats.org/officeDocument/2006/relationships/slide" Target="slides/slide13.xml"/><Relationship Id="rId24" Type="http://schemas.openxmlformats.org/officeDocument/2006/relationships/font" Target="fonts/CenturySchoolbook-regular.fntdata"/><Relationship Id="rId23" Type="http://schemas.openxmlformats.org/officeDocument/2006/relationships/font" Target="fonts/Tahoma-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font" Target="fonts/CenturySchoolbook-italic.fntdata"/><Relationship Id="rId25" Type="http://schemas.openxmlformats.org/officeDocument/2006/relationships/font" Target="fonts/CenturySchoolbook-bold.fntdata"/><Relationship Id="rId28" Type="http://customschemas.google.com/relationships/presentationmetadata" Target="metadata"/><Relationship Id="rId27" Type="http://schemas.openxmlformats.org/officeDocument/2006/relationships/font" Target="fonts/CenturySchoolbook-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000000"/>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000000"/>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rgbClr val="000000"/>
                </a:solidFill>
                <a:latin typeface="Century Schoolbook"/>
                <a:ea typeface="Century Schoolbook"/>
                <a:cs typeface="Century Schoolbook"/>
                <a:sym typeface="Century Schoolbook"/>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entury Schoolbook"/>
              <a:buNone/>
            </a:pPr>
            <a:fld id="{00000000-1234-1234-1234-123412341234}" type="slidenum">
              <a:rPr b="0" i="0" lang="en-US" sz="1200" u="none" cap="none" strike="noStrike">
                <a:solidFill>
                  <a:srgbClr val="000000"/>
                </a:solidFill>
                <a:latin typeface="Century Schoolbook"/>
                <a:ea typeface="Century Schoolbook"/>
                <a:cs typeface="Century Schoolbook"/>
                <a:sym typeface="Century Schoolbook"/>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
        <p:nvSpPr>
          <p:cNvPr id="19" name="Google Shape;19;p15"/>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lnSpc>
                <a:spcPct val="100000"/>
              </a:lnSpc>
              <a:spcBef>
                <a:spcPts val="0"/>
              </a:spcBef>
              <a:spcAft>
                <a:spcPts val="0"/>
              </a:spcAft>
              <a:buNone/>
              <a:defRPr sz="1200">
                <a:latin typeface="Tahoma"/>
                <a:ea typeface="Tahoma"/>
                <a:cs typeface="Tahoma"/>
                <a:sym typeface="Tahoma"/>
              </a:defRPr>
            </a:lvl1pPr>
            <a:lvl2pPr indent="0" lvl="1" marL="0" algn="r">
              <a:lnSpc>
                <a:spcPct val="100000"/>
              </a:lnSpc>
              <a:spcBef>
                <a:spcPts val="0"/>
              </a:spcBef>
              <a:spcAft>
                <a:spcPts val="0"/>
              </a:spcAft>
              <a:buNone/>
              <a:defRPr sz="1200">
                <a:latin typeface="Tahoma"/>
                <a:ea typeface="Tahoma"/>
                <a:cs typeface="Tahoma"/>
                <a:sym typeface="Tahoma"/>
              </a:defRPr>
            </a:lvl2pPr>
            <a:lvl3pPr indent="0" lvl="2" marL="0" algn="r">
              <a:lnSpc>
                <a:spcPct val="100000"/>
              </a:lnSpc>
              <a:spcBef>
                <a:spcPts val="0"/>
              </a:spcBef>
              <a:spcAft>
                <a:spcPts val="0"/>
              </a:spcAft>
              <a:buNone/>
              <a:defRPr sz="1200">
                <a:latin typeface="Tahoma"/>
                <a:ea typeface="Tahoma"/>
                <a:cs typeface="Tahoma"/>
                <a:sym typeface="Tahoma"/>
              </a:defRPr>
            </a:lvl3pPr>
            <a:lvl4pPr indent="0" lvl="3" marL="0" algn="r">
              <a:lnSpc>
                <a:spcPct val="100000"/>
              </a:lnSpc>
              <a:spcBef>
                <a:spcPts val="0"/>
              </a:spcBef>
              <a:spcAft>
                <a:spcPts val="0"/>
              </a:spcAft>
              <a:buNone/>
              <a:defRPr sz="1200">
                <a:latin typeface="Tahoma"/>
                <a:ea typeface="Tahoma"/>
                <a:cs typeface="Tahoma"/>
                <a:sym typeface="Tahoma"/>
              </a:defRPr>
            </a:lvl4pPr>
            <a:lvl5pPr indent="0" lvl="4" marL="0" algn="r">
              <a:lnSpc>
                <a:spcPct val="100000"/>
              </a:lnSpc>
              <a:spcBef>
                <a:spcPts val="0"/>
              </a:spcBef>
              <a:spcAft>
                <a:spcPts val="0"/>
              </a:spcAft>
              <a:buNone/>
              <a:defRPr sz="1200">
                <a:latin typeface="Tahoma"/>
                <a:ea typeface="Tahoma"/>
                <a:cs typeface="Tahoma"/>
                <a:sym typeface="Tahoma"/>
              </a:defRPr>
            </a:lvl5pPr>
            <a:lvl6pPr indent="0" lvl="5" marL="0" algn="r">
              <a:lnSpc>
                <a:spcPct val="100000"/>
              </a:lnSpc>
              <a:spcBef>
                <a:spcPts val="0"/>
              </a:spcBef>
              <a:spcAft>
                <a:spcPts val="0"/>
              </a:spcAft>
              <a:buNone/>
              <a:defRPr sz="1200">
                <a:latin typeface="Tahoma"/>
                <a:ea typeface="Tahoma"/>
                <a:cs typeface="Tahoma"/>
                <a:sym typeface="Tahoma"/>
              </a:defRPr>
            </a:lvl6pPr>
            <a:lvl7pPr indent="0" lvl="6" marL="0" algn="r">
              <a:lnSpc>
                <a:spcPct val="100000"/>
              </a:lnSpc>
              <a:spcBef>
                <a:spcPts val="0"/>
              </a:spcBef>
              <a:spcAft>
                <a:spcPts val="0"/>
              </a:spcAft>
              <a:buNone/>
              <a:defRPr sz="1200">
                <a:latin typeface="Tahoma"/>
                <a:ea typeface="Tahoma"/>
                <a:cs typeface="Tahoma"/>
                <a:sym typeface="Tahoma"/>
              </a:defRPr>
            </a:lvl7pPr>
            <a:lvl8pPr indent="0" lvl="7" marL="0" algn="r">
              <a:lnSpc>
                <a:spcPct val="100000"/>
              </a:lnSpc>
              <a:spcBef>
                <a:spcPts val="0"/>
              </a:spcBef>
              <a:spcAft>
                <a:spcPts val="0"/>
              </a:spcAft>
              <a:buNone/>
              <a:defRPr sz="1200">
                <a:latin typeface="Tahoma"/>
                <a:ea typeface="Tahoma"/>
                <a:cs typeface="Tahoma"/>
                <a:sym typeface="Tahoma"/>
              </a:defRPr>
            </a:lvl8pPr>
            <a:lvl9pPr indent="0" lvl="8" marL="0" algn="r">
              <a:lnSpc>
                <a:spcPct val="100000"/>
              </a:lnSpc>
              <a:spcBef>
                <a:spcPts val="0"/>
              </a:spcBef>
              <a:spcAft>
                <a:spcPts val="0"/>
              </a:spcAft>
              <a:buNone/>
              <a:defRPr sz="1200">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on left, text on right" type="twoColTx">
  <p:cSld name="TITLE_AND_TWO_COLUMNS">
    <p:spTree>
      <p:nvGrpSpPr>
        <p:cNvPr id="22" name="Shape 22"/>
        <p:cNvGrpSpPr/>
        <p:nvPr/>
      </p:nvGrpSpPr>
      <p:grpSpPr>
        <a:xfrm>
          <a:off x="0" y="0"/>
          <a:ext cx="0" cy="0"/>
          <a:chOff x="0" y="0"/>
          <a:chExt cx="0" cy="0"/>
        </a:xfrm>
      </p:grpSpPr>
      <p:sp>
        <p:nvSpPr>
          <p:cNvPr id="23" name="Google Shape;23;p16"/>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6"/>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lnSpc>
                <a:spcPct val="100000"/>
              </a:lnSpc>
              <a:spcBef>
                <a:spcPts val="0"/>
              </a:spcBef>
              <a:spcAft>
                <a:spcPts val="0"/>
              </a:spcAft>
              <a:buNone/>
              <a:defRPr sz="1200">
                <a:latin typeface="Tahoma"/>
                <a:ea typeface="Tahoma"/>
                <a:cs typeface="Tahoma"/>
                <a:sym typeface="Tahoma"/>
              </a:defRPr>
            </a:lvl1pPr>
            <a:lvl2pPr indent="0" lvl="1" marL="0" algn="r">
              <a:lnSpc>
                <a:spcPct val="100000"/>
              </a:lnSpc>
              <a:spcBef>
                <a:spcPts val="0"/>
              </a:spcBef>
              <a:spcAft>
                <a:spcPts val="0"/>
              </a:spcAft>
              <a:buNone/>
              <a:defRPr sz="1200">
                <a:latin typeface="Tahoma"/>
                <a:ea typeface="Tahoma"/>
                <a:cs typeface="Tahoma"/>
                <a:sym typeface="Tahoma"/>
              </a:defRPr>
            </a:lvl2pPr>
            <a:lvl3pPr indent="0" lvl="2" marL="0" algn="r">
              <a:lnSpc>
                <a:spcPct val="100000"/>
              </a:lnSpc>
              <a:spcBef>
                <a:spcPts val="0"/>
              </a:spcBef>
              <a:spcAft>
                <a:spcPts val="0"/>
              </a:spcAft>
              <a:buNone/>
              <a:defRPr sz="1200">
                <a:latin typeface="Tahoma"/>
                <a:ea typeface="Tahoma"/>
                <a:cs typeface="Tahoma"/>
                <a:sym typeface="Tahoma"/>
              </a:defRPr>
            </a:lvl3pPr>
            <a:lvl4pPr indent="0" lvl="3" marL="0" algn="r">
              <a:lnSpc>
                <a:spcPct val="100000"/>
              </a:lnSpc>
              <a:spcBef>
                <a:spcPts val="0"/>
              </a:spcBef>
              <a:spcAft>
                <a:spcPts val="0"/>
              </a:spcAft>
              <a:buNone/>
              <a:defRPr sz="1200">
                <a:latin typeface="Tahoma"/>
                <a:ea typeface="Tahoma"/>
                <a:cs typeface="Tahoma"/>
                <a:sym typeface="Tahoma"/>
              </a:defRPr>
            </a:lvl4pPr>
            <a:lvl5pPr indent="0" lvl="4" marL="0" algn="r">
              <a:lnSpc>
                <a:spcPct val="100000"/>
              </a:lnSpc>
              <a:spcBef>
                <a:spcPts val="0"/>
              </a:spcBef>
              <a:spcAft>
                <a:spcPts val="0"/>
              </a:spcAft>
              <a:buNone/>
              <a:defRPr sz="1200">
                <a:latin typeface="Tahoma"/>
                <a:ea typeface="Tahoma"/>
                <a:cs typeface="Tahoma"/>
                <a:sym typeface="Tahoma"/>
              </a:defRPr>
            </a:lvl5pPr>
            <a:lvl6pPr indent="0" lvl="5" marL="0" algn="r">
              <a:lnSpc>
                <a:spcPct val="100000"/>
              </a:lnSpc>
              <a:spcBef>
                <a:spcPts val="0"/>
              </a:spcBef>
              <a:spcAft>
                <a:spcPts val="0"/>
              </a:spcAft>
              <a:buNone/>
              <a:defRPr sz="1200">
                <a:latin typeface="Tahoma"/>
                <a:ea typeface="Tahoma"/>
                <a:cs typeface="Tahoma"/>
                <a:sym typeface="Tahoma"/>
              </a:defRPr>
            </a:lvl6pPr>
            <a:lvl7pPr indent="0" lvl="6" marL="0" algn="r">
              <a:lnSpc>
                <a:spcPct val="100000"/>
              </a:lnSpc>
              <a:spcBef>
                <a:spcPts val="0"/>
              </a:spcBef>
              <a:spcAft>
                <a:spcPts val="0"/>
              </a:spcAft>
              <a:buNone/>
              <a:defRPr sz="1200">
                <a:latin typeface="Tahoma"/>
                <a:ea typeface="Tahoma"/>
                <a:cs typeface="Tahoma"/>
                <a:sym typeface="Tahoma"/>
              </a:defRPr>
            </a:lvl7pPr>
            <a:lvl8pPr indent="0" lvl="7" marL="0" algn="r">
              <a:lnSpc>
                <a:spcPct val="100000"/>
              </a:lnSpc>
              <a:spcBef>
                <a:spcPts val="0"/>
              </a:spcBef>
              <a:spcAft>
                <a:spcPts val="0"/>
              </a:spcAft>
              <a:buNone/>
              <a:defRPr sz="1200">
                <a:latin typeface="Tahoma"/>
                <a:ea typeface="Tahoma"/>
                <a:cs typeface="Tahoma"/>
                <a:sym typeface="Tahoma"/>
              </a:defRPr>
            </a:lvl8pPr>
            <a:lvl9pPr indent="0" lvl="8" marL="0" algn="r">
              <a:lnSpc>
                <a:spcPct val="100000"/>
              </a:lnSpc>
              <a:spcBef>
                <a:spcPts val="0"/>
              </a:spcBef>
              <a:spcAft>
                <a:spcPts val="0"/>
              </a:spcAft>
              <a:buNone/>
              <a:defRPr sz="1200">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26" name="Shape 26"/>
        <p:cNvGrpSpPr/>
        <p:nvPr/>
      </p:nvGrpSpPr>
      <p:grpSpPr>
        <a:xfrm>
          <a:off x="0" y="0"/>
          <a:ext cx="0" cy="0"/>
          <a:chOff x="0" y="0"/>
          <a:chExt cx="0" cy="0"/>
        </a:xfrm>
      </p:grpSpPr>
      <p:sp>
        <p:nvSpPr>
          <p:cNvPr id="27" name="Google Shape;27;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8" name="Google Shape;28;p17"/>
          <p:cNvSpPr txBox="1"/>
          <p:nvPr>
            <p:ph idx="1" type="body"/>
          </p:nvPr>
        </p:nvSpPr>
        <p:spPr>
          <a:xfrm>
            <a:off x="457200" y="1600200"/>
            <a:ext cx="8229600" cy="4495800"/>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360"/>
              </a:spcBef>
              <a:spcAft>
                <a:spcPts val="0"/>
              </a:spcAft>
              <a:buSzPts val="144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29" name="Google Shape;29;p17"/>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7"/>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lnSpc>
                <a:spcPct val="100000"/>
              </a:lnSpc>
              <a:spcBef>
                <a:spcPts val="0"/>
              </a:spcBef>
              <a:spcAft>
                <a:spcPts val="0"/>
              </a:spcAft>
              <a:buNone/>
              <a:defRPr sz="1200">
                <a:latin typeface="Tahoma"/>
                <a:ea typeface="Tahoma"/>
                <a:cs typeface="Tahoma"/>
                <a:sym typeface="Tahoma"/>
              </a:defRPr>
            </a:lvl1pPr>
            <a:lvl2pPr indent="0" lvl="1" marL="0" algn="r">
              <a:lnSpc>
                <a:spcPct val="100000"/>
              </a:lnSpc>
              <a:spcBef>
                <a:spcPts val="0"/>
              </a:spcBef>
              <a:spcAft>
                <a:spcPts val="0"/>
              </a:spcAft>
              <a:buNone/>
              <a:defRPr sz="1200">
                <a:latin typeface="Tahoma"/>
                <a:ea typeface="Tahoma"/>
                <a:cs typeface="Tahoma"/>
                <a:sym typeface="Tahoma"/>
              </a:defRPr>
            </a:lvl2pPr>
            <a:lvl3pPr indent="0" lvl="2" marL="0" algn="r">
              <a:lnSpc>
                <a:spcPct val="100000"/>
              </a:lnSpc>
              <a:spcBef>
                <a:spcPts val="0"/>
              </a:spcBef>
              <a:spcAft>
                <a:spcPts val="0"/>
              </a:spcAft>
              <a:buNone/>
              <a:defRPr sz="1200">
                <a:latin typeface="Tahoma"/>
                <a:ea typeface="Tahoma"/>
                <a:cs typeface="Tahoma"/>
                <a:sym typeface="Tahoma"/>
              </a:defRPr>
            </a:lvl3pPr>
            <a:lvl4pPr indent="0" lvl="3" marL="0" algn="r">
              <a:lnSpc>
                <a:spcPct val="100000"/>
              </a:lnSpc>
              <a:spcBef>
                <a:spcPts val="0"/>
              </a:spcBef>
              <a:spcAft>
                <a:spcPts val="0"/>
              </a:spcAft>
              <a:buNone/>
              <a:defRPr sz="1200">
                <a:latin typeface="Tahoma"/>
                <a:ea typeface="Tahoma"/>
                <a:cs typeface="Tahoma"/>
                <a:sym typeface="Tahoma"/>
              </a:defRPr>
            </a:lvl4pPr>
            <a:lvl5pPr indent="0" lvl="4" marL="0" algn="r">
              <a:lnSpc>
                <a:spcPct val="100000"/>
              </a:lnSpc>
              <a:spcBef>
                <a:spcPts val="0"/>
              </a:spcBef>
              <a:spcAft>
                <a:spcPts val="0"/>
              </a:spcAft>
              <a:buNone/>
              <a:defRPr sz="1200">
                <a:latin typeface="Tahoma"/>
                <a:ea typeface="Tahoma"/>
                <a:cs typeface="Tahoma"/>
                <a:sym typeface="Tahoma"/>
              </a:defRPr>
            </a:lvl5pPr>
            <a:lvl6pPr indent="0" lvl="5" marL="0" algn="r">
              <a:lnSpc>
                <a:spcPct val="100000"/>
              </a:lnSpc>
              <a:spcBef>
                <a:spcPts val="0"/>
              </a:spcBef>
              <a:spcAft>
                <a:spcPts val="0"/>
              </a:spcAft>
              <a:buNone/>
              <a:defRPr sz="1200">
                <a:latin typeface="Tahoma"/>
                <a:ea typeface="Tahoma"/>
                <a:cs typeface="Tahoma"/>
                <a:sym typeface="Tahoma"/>
              </a:defRPr>
            </a:lvl6pPr>
            <a:lvl7pPr indent="0" lvl="6" marL="0" algn="r">
              <a:lnSpc>
                <a:spcPct val="100000"/>
              </a:lnSpc>
              <a:spcBef>
                <a:spcPts val="0"/>
              </a:spcBef>
              <a:spcAft>
                <a:spcPts val="0"/>
              </a:spcAft>
              <a:buNone/>
              <a:defRPr sz="1200">
                <a:latin typeface="Tahoma"/>
                <a:ea typeface="Tahoma"/>
                <a:cs typeface="Tahoma"/>
                <a:sym typeface="Tahoma"/>
              </a:defRPr>
            </a:lvl7pPr>
            <a:lvl8pPr indent="0" lvl="7" marL="0" algn="r">
              <a:lnSpc>
                <a:spcPct val="100000"/>
              </a:lnSpc>
              <a:spcBef>
                <a:spcPts val="0"/>
              </a:spcBef>
              <a:spcAft>
                <a:spcPts val="0"/>
              </a:spcAft>
              <a:buNone/>
              <a:defRPr sz="1200">
                <a:latin typeface="Tahoma"/>
                <a:ea typeface="Tahoma"/>
                <a:cs typeface="Tahoma"/>
                <a:sym typeface="Tahoma"/>
              </a:defRPr>
            </a:lvl8pPr>
            <a:lvl9pPr indent="0" lvl="8" marL="0" algn="r">
              <a:lnSpc>
                <a:spcPct val="100000"/>
              </a:lnSpc>
              <a:spcBef>
                <a:spcPts val="0"/>
              </a:spcBef>
              <a:spcAft>
                <a:spcPts val="0"/>
              </a:spcAft>
              <a:buNone/>
              <a:defRPr sz="1200">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44" name="Shape 44"/>
        <p:cNvGrpSpPr/>
        <p:nvPr/>
      </p:nvGrpSpPr>
      <p:grpSpPr>
        <a:xfrm>
          <a:off x="0" y="0"/>
          <a:ext cx="0" cy="0"/>
          <a:chOff x="0" y="0"/>
          <a:chExt cx="0" cy="0"/>
        </a:xfrm>
      </p:grpSpPr>
      <p:sp>
        <p:nvSpPr>
          <p:cNvPr id="45" name="Google Shape;45;p19"/>
          <p:cNvSpPr txBox="1"/>
          <p:nvPr>
            <p:ph type="title"/>
          </p:nvPr>
        </p:nvSpPr>
        <p:spPr>
          <a:xfrm rot="5400000">
            <a:off x="4541837" y="2362202"/>
            <a:ext cx="5851525" cy="1676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9"/>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7" name="Google Shape;47;p19"/>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9"/>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50" name="Shape 50"/>
        <p:cNvGrpSpPr/>
        <p:nvPr/>
      </p:nvGrpSpPr>
      <p:grpSpPr>
        <a:xfrm>
          <a:off x="0" y="0"/>
          <a:ext cx="0" cy="0"/>
          <a:chOff x="0" y="0"/>
          <a:chExt cx="0" cy="0"/>
        </a:xfrm>
      </p:grpSpPr>
      <p:sp>
        <p:nvSpPr>
          <p:cNvPr id="51" name="Google Shape;51;p20"/>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0"/>
          <p:cNvSpPr txBox="1"/>
          <p:nvPr>
            <p:ph idx="1" type="body"/>
          </p:nvPr>
        </p:nvSpPr>
        <p:spPr>
          <a:xfrm rot="5400000">
            <a:off x="1754187" y="303212"/>
            <a:ext cx="4873625" cy="74676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3" name="Google Shape;53;p20"/>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0"/>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0"/>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6" name="Shape 56"/>
        <p:cNvGrpSpPr/>
        <p:nvPr/>
      </p:nvGrpSpPr>
      <p:grpSpPr>
        <a:xfrm>
          <a:off x="0" y="0"/>
          <a:ext cx="0" cy="0"/>
          <a:chOff x="0" y="0"/>
          <a:chExt cx="0" cy="0"/>
        </a:xfrm>
      </p:grpSpPr>
      <p:sp>
        <p:nvSpPr>
          <p:cNvPr id="57" name="Google Shape;57;p21"/>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1"/>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0" name="Shape 60"/>
        <p:cNvGrpSpPr/>
        <p:nvPr/>
      </p:nvGrpSpPr>
      <p:grpSpPr>
        <a:xfrm>
          <a:off x="0" y="0"/>
          <a:ext cx="0" cy="0"/>
          <a:chOff x="0" y="0"/>
          <a:chExt cx="0" cy="0"/>
        </a:xfrm>
      </p:grpSpPr>
      <p:sp>
        <p:nvSpPr>
          <p:cNvPr id="61" name="Google Shape;61;p22"/>
          <p:cNvSpPr txBox="1"/>
          <p:nvPr>
            <p:ph type="title"/>
          </p:nvPr>
        </p:nvSpPr>
        <p:spPr>
          <a:xfrm>
            <a:off x="457200" y="273050"/>
            <a:ext cx="7543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30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2"/>
          <p:cNvSpPr txBox="1"/>
          <p:nvPr>
            <p:ph idx="1" type="body"/>
          </p:nvPr>
        </p:nvSpPr>
        <p:spPr>
          <a:xfrm>
            <a:off x="457200" y="2362200"/>
            <a:ext cx="3657600" cy="38862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3" name="Google Shape;63;p22"/>
          <p:cNvSpPr txBox="1"/>
          <p:nvPr>
            <p:ph idx="2" type="body"/>
          </p:nvPr>
        </p:nvSpPr>
        <p:spPr>
          <a:xfrm>
            <a:off x="4371975" y="2362200"/>
            <a:ext cx="3657600" cy="38862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4" name="Google Shape;64;p22"/>
          <p:cNvSpPr/>
          <p:nvPr>
            <p:ph idx="3" type="body"/>
          </p:nvPr>
        </p:nvSpPr>
        <p:spPr>
          <a:xfrm>
            <a:off x="4572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lvl1pPr indent="-228600" lvl="0" marL="457200" algn="l">
              <a:spcBef>
                <a:spcPts val="600"/>
              </a:spcBef>
              <a:spcAft>
                <a:spcPts val="0"/>
              </a:spcAft>
              <a:buSzPts val="1400"/>
              <a:buFont typeface="Century Schoolbook"/>
              <a:buNone/>
              <a:defRPr b="1" sz="2000">
                <a:solidFill>
                  <a:srgbClr val="FFFFFF"/>
                </a:solidFil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5" name="Google Shape;65;p22"/>
          <p:cNvSpPr/>
          <p:nvPr>
            <p:ph idx="4" type="body"/>
          </p:nvPr>
        </p:nvSpPr>
        <p:spPr>
          <a:xfrm>
            <a:off x="43434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lvl1pPr indent="-228600" lvl="0" marL="457200" algn="l">
              <a:spcBef>
                <a:spcPts val="600"/>
              </a:spcBef>
              <a:spcAft>
                <a:spcPts val="0"/>
              </a:spcAft>
              <a:buSzPts val="1400"/>
              <a:buFont typeface="Century Schoolbook"/>
              <a:buNone/>
              <a:defRPr b="1" sz="2000">
                <a:solidFill>
                  <a:srgbClr val="FFFFFF"/>
                </a:solidFil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6" name="Google Shape;66;p22"/>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2"/>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69" name="Shape 69"/>
        <p:cNvGrpSpPr/>
        <p:nvPr/>
      </p:nvGrpSpPr>
      <p:grpSpPr>
        <a:xfrm>
          <a:off x="0" y="0"/>
          <a:ext cx="0" cy="0"/>
          <a:chOff x="0" y="0"/>
          <a:chExt cx="0" cy="0"/>
        </a:xfrm>
      </p:grpSpPr>
      <p:sp>
        <p:nvSpPr>
          <p:cNvPr id="70" name="Google Shape;70;p23"/>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23"/>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2" name="Google Shape;72;p23"/>
          <p:cNvSpPr txBox="1"/>
          <p:nvPr>
            <p:ph idx="2" type="body"/>
          </p:nvPr>
        </p:nvSpPr>
        <p:spPr>
          <a:xfrm>
            <a:off x="4270248" y="1600200"/>
            <a:ext cx="3657600" cy="45720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3" name="Google Shape;73;p23"/>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3"/>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3"/>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88" name="Shape 88"/>
        <p:cNvGrpSpPr/>
        <p:nvPr/>
      </p:nvGrpSpPr>
      <p:grpSpPr>
        <a:xfrm>
          <a:off x="0" y="0"/>
          <a:ext cx="0" cy="0"/>
          <a:chOff x="0" y="0"/>
          <a:chExt cx="0" cy="0"/>
        </a:xfrm>
      </p:grpSpPr>
      <p:sp>
        <p:nvSpPr>
          <p:cNvPr id="89" name="Google Shape;89;p25"/>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5"/>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1" name="Google Shape;91;p25"/>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5"/>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93" name="Google Shape;93;p25"/>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showMasterSp="0" type="objTx">
  <p:cSld name="OBJECT_WITH_CAPTION_TEXT">
    <p:spTree>
      <p:nvGrpSpPr>
        <p:cNvPr id="107" name="Shape 107"/>
        <p:cNvGrpSpPr/>
        <p:nvPr/>
      </p:nvGrpSpPr>
      <p:grpSpPr>
        <a:xfrm>
          <a:off x="0" y="0"/>
          <a:ext cx="0" cy="0"/>
          <a:chOff x="0" y="0"/>
          <a:chExt cx="0" cy="0"/>
        </a:xfrm>
      </p:grpSpPr>
      <p:sp>
        <p:nvSpPr>
          <p:cNvPr id="108" name="Google Shape;108;p27"/>
          <p:cNvSpPr txBox="1"/>
          <p:nvPr>
            <p:ph type="title"/>
          </p:nvPr>
        </p:nvSpPr>
        <p:spPr>
          <a:xfrm rot="5400000">
            <a:off x="3371850" y="3200400"/>
            <a:ext cx="6309360" cy="457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000"/>
              <a:buFont typeface="Century Schoolbook"/>
              <a:buNone/>
              <a:defRPr b="1" sz="2000"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27"/>
          <p:cNvSpPr txBox="1"/>
          <p:nvPr>
            <p:ph idx="1" type="body"/>
          </p:nvPr>
        </p:nvSpPr>
        <p:spPr>
          <a:xfrm>
            <a:off x="6812280" y="274320"/>
            <a:ext cx="1527048" cy="4983480"/>
          </a:xfrm>
          <a:prstGeom prst="rect">
            <a:avLst/>
          </a:prstGeom>
          <a:noFill/>
          <a:ln>
            <a:noFill/>
          </a:ln>
        </p:spPr>
        <p:txBody>
          <a:bodyPr anchorCtr="0" anchor="t" bIns="45700" lIns="91425" spcFirstLastPara="1" rIns="91425" wrap="square" tIns="45700">
            <a:noAutofit/>
          </a:bodyPr>
          <a:lstStyle>
            <a:lvl1pPr indent="-228600" lvl="0" marL="457200" algn="l">
              <a:spcBef>
                <a:spcPts val="400"/>
              </a:spcBef>
              <a:spcAft>
                <a:spcPts val="0"/>
              </a:spcAft>
              <a:buSzPts val="840"/>
              <a:buNone/>
              <a:defRPr sz="1200"/>
            </a:lvl1pPr>
            <a:lvl2pPr indent="-228600" lvl="1" marL="914400" algn="l">
              <a:spcBef>
                <a:spcPts val="1000"/>
              </a:spcBef>
              <a:spcAft>
                <a:spcPts val="0"/>
              </a:spcAft>
              <a:buSzPts val="960"/>
              <a:buNone/>
              <a:defRPr sz="1200"/>
            </a:lvl2pPr>
            <a:lvl3pPr indent="-228600" lvl="2" marL="1371600" algn="l">
              <a:spcBef>
                <a:spcPts val="200"/>
              </a:spcBef>
              <a:spcAft>
                <a:spcPts val="0"/>
              </a:spcAft>
              <a:buSzPts val="600"/>
              <a:buNone/>
              <a:defRPr sz="1000"/>
            </a:lvl3pPr>
            <a:lvl4pPr indent="-228600" lvl="3" marL="1828800" algn="l">
              <a:spcBef>
                <a:spcPts val="180"/>
              </a:spcBef>
              <a:spcAft>
                <a:spcPts val="0"/>
              </a:spcAft>
              <a:buSzPts val="540"/>
              <a:buNone/>
              <a:defRPr sz="900"/>
            </a:lvl4pPr>
            <a:lvl5pPr indent="-228600" lvl="4" marL="2286000" algn="l">
              <a:spcBef>
                <a:spcPts val="180"/>
              </a:spcBef>
              <a:spcAft>
                <a:spcPts val="0"/>
              </a:spcAft>
              <a:buSzPts val="612"/>
              <a:buNone/>
              <a:defRPr sz="900"/>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0" name="Google Shape;110;p27"/>
          <p:cNvSpPr txBox="1"/>
          <p:nvPr>
            <p:ph idx="2" type="body"/>
          </p:nvPr>
        </p:nvSpPr>
        <p:spPr>
          <a:xfrm>
            <a:off x="304800" y="274320"/>
            <a:ext cx="5638800" cy="6327648"/>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1" name="Google Shape;111;p27"/>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7"/>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113" name="Google Shape;113;p27"/>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2.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4"/>
          <p:cNvGrpSpPr/>
          <p:nvPr/>
        </p:nvGrpSpPr>
        <p:grpSpPr>
          <a:xfrm>
            <a:off x="0" y="0"/>
            <a:ext cx="7242175" cy="1981200"/>
            <a:chOff x="0" y="0"/>
            <a:chExt cx="4562" cy="1248"/>
          </a:xfrm>
        </p:grpSpPr>
        <p:sp>
          <p:nvSpPr>
            <p:cNvPr id="11" name="Google Shape;11;p14"/>
            <p:cNvSpPr/>
            <p:nvPr/>
          </p:nvSpPr>
          <p:spPr>
            <a:xfrm>
              <a:off x="0" y="583"/>
              <a:ext cx="4487" cy="665"/>
            </a:xfrm>
            <a:custGeom>
              <a:rect b="b" l="l" r="r" t="t"/>
              <a:pathLst>
                <a:path extrusionOk="0" h="665" w="4806">
                  <a:moveTo>
                    <a:pt x="4800" y="299"/>
                  </a:moveTo>
                  <a:lnTo>
                    <a:pt x="0" y="665"/>
                  </a:lnTo>
                  <a:lnTo>
                    <a:pt x="0" y="0"/>
                  </a:lnTo>
                  <a:lnTo>
                    <a:pt x="4806" y="1"/>
                  </a:lnTo>
                  <a:lnTo>
                    <a:pt x="4800" y="153"/>
                  </a:lnTo>
                  <a:lnTo>
                    <a:pt x="4800" y="299"/>
                  </a:lnTo>
                  <a:close/>
                </a:path>
              </a:pathLst>
            </a:custGeom>
            <a:gradFill>
              <a:gsLst>
                <a:gs pos="0">
                  <a:schemeClr val="lt1"/>
                </a:gs>
                <a:gs pos="100000">
                  <a:srgbClr val="6E0000"/>
                </a:gs>
              </a:gsLst>
              <a:lin ang="108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sp>
          <p:nvSpPr>
            <p:cNvPr id="12" name="Google Shape;12;p14"/>
            <p:cNvSpPr/>
            <p:nvPr/>
          </p:nvSpPr>
          <p:spPr>
            <a:xfrm>
              <a:off x="0" y="0"/>
              <a:ext cx="4562" cy="1199"/>
            </a:xfrm>
            <a:custGeom>
              <a:rect b="b" l="l" r="r" t="t"/>
              <a:pathLst>
                <a:path extrusionOk="0" h="1199" w="4562">
                  <a:moveTo>
                    <a:pt x="4560" y="932"/>
                  </a:moveTo>
                  <a:lnTo>
                    <a:pt x="0" y="1199"/>
                  </a:lnTo>
                  <a:lnTo>
                    <a:pt x="0" y="0"/>
                  </a:lnTo>
                  <a:lnTo>
                    <a:pt x="4562" y="0"/>
                  </a:lnTo>
                  <a:lnTo>
                    <a:pt x="4560" y="932"/>
                  </a:lnTo>
                  <a:lnTo>
                    <a:pt x="4560" y="932"/>
                  </a:lnTo>
                  <a:close/>
                </a:path>
              </a:pathLst>
            </a:custGeom>
            <a:gradFill>
              <a:gsLst>
                <a:gs pos="0">
                  <a:schemeClr val="lt1"/>
                </a:gs>
                <a:gs pos="100000">
                  <a:schemeClr val="lt2"/>
                </a:gs>
              </a:gsLst>
              <a:lin ang="108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grpSp>
      <p:sp>
        <p:nvSpPr>
          <p:cNvPr id="13" name="Google Shape;13;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1pPr>
            <a:lvl2pPr lvl="1"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2pPr>
            <a:lvl3pPr lvl="2"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3pPr>
            <a:lvl4pPr lvl="3"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4pPr>
            <a:lvl5pPr lvl="4"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5pPr>
            <a:lvl6pPr lvl="5"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6pPr>
            <a:lvl7pPr lvl="6"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7pPr>
            <a:lvl8pPr lvl="7"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8pPr>
            <a:lvl9pPr lvl="8" marR="0" rtl="0" algn="ctr">
              <a:lnSpc>
                <a:spcPct val="100000"/>
              </a:lnSpc>
              <a:spcBef>
                <a:spcPts val="0"/>
              </a:spcBef>
              <a:spcAft>
                <a:spcPts val="0"/>
              </a:spcAft>
              <a:buSzPts val="1400"/>
              <a:buNone/>
              <a:defRPr b="0" i="0" sz="4400" u="none" cap="none" strike="noStrike">
                <a:solidFill>
                  <a:schemeClr val="dk2"/>
                </a:solidFill>
                <a:latin typeface="Tahoma"/>
                <a:ea typeface="Tahoma"/>
                <a:cs typeface="Tahoma"/>
                <a:sym typeface="Tahoma"/>
              </a:defRPr>
            </a:lvl9pPr>
          </a:lstStyle>
          <a:p/>
        </p:txBody>
      </p:sp>
      <p:sp>
        <p:nvSpPr>
          <p:cNvPr id="14" name="Google Shape;14;p14"/>
          <p:cNvSpPr txBox="1"/>
          <p:nvPr>
            <p:ph idx="1" type="body"/>
          </p:nvPr>
        </p:nvSpPr>
        <p:spPr>
          <a:xfrm>
            <a:off x="457200" y="1600200"/>
            <a:ext cx="8229600" cy="4495800"/>
          </a:xfrm>
          <a:prstGeom prst="rect">
            <a:avLst/>
          </a:prstGeom>
          <a:noFill/>
          <a:ln>
            <a:noFill/>
          </a:ln>
        </p:spPr>
        <p:txBody>
          <a:bodyPr anchorCtr="0" anchor="t" bIns="45700" lIns="91425" spcFirstLastPara="1" rIns="91425" wrap="square" tIns="45700">
            <a:noAutofit/>
          </a:bodyPr>
          <a:lstStyle>
            <a:lvl1pPr indent="-391160" lvl="0" marL="457200" marR="0" rtl="0" algn="l">
              <a:lnSpc>
                <a:spcPct val="100000"/>
              </a:lnSpc>
              <a:spcBef>
                <a:spcPts val="640"/>
              </a:spcBef>
              <a:spcAft>
                <a:spcPts val="0"/>
              </a:spcAft>
              <a:buClr>
                <a:schemeClr val="hlink"/>
              </a:buClr>
              <a:buSzPts val="2560"/>
              <a:buFont typeface="Noto Sans Symbols"/>
              <a:buChar char="■"/>
              <a:defRPr b="0" i="0" sz="3200" u="none" cap="none" strike="noStrike">
                <a:solidFill>
                  <a:schemeClr val="dk1"/>
                </a:solidFill>
                <a:latin typeface="Tahoma"/>
                <a:ea typeface="Tahoma"/>
                <a:cs typeface="Tahoma"/>
                <a:sym typeface="Tahoma"/>
              </a:defRPr>
            </a:lvl1pPr>
            <a:lvl2pPr indent="-406400" lvl="1" marL="914400" marR="0" rtl="0" algn="l">
              <a:lnSpc>
                <a:spcPct val="100000"/>
              </a:lnSpc>
              <a:spcBef>
                <a:spcPts val="560"/>
              </a:spcBef>
              <a:spcAft>
                <a:spcPts val="0"/>
              </a:spcAft>
              <a:buClr>
                <a:schemeClr val="dk1"/>
              </a:buClr>
              <a:buSzPts val="2800"/>
              <a:buFont typeface="Tahoma"/>
              <a:buChar char="–"/>
              <a:defRPr b="0" i="0" sz="2800" u="none" cap="none" strike="noStrike">
                <a:solidFill>
                  <a:schemeClr val="dk1"/>
                </a:solidFill>
                <a:latin typeface="Tahoma"/>
                <a:ea typeface="Tahoma"/>
                <a:cs typeface="Tahoma"/>
                <a:sym typeface="Tahoma"/>
              </a:defRPr>
            </a:lvl2pPr>
            <a:lvl3pPr indent="-381000" lvl="2" marL="1371600" marR="0" rtl="0" algn="l">
              <a:lnSpc>
                <a:spcPct val="100000"/>
              </a:lnSpc>
              <a:spcBef>
                <a:spcPts val="480"/>
              </a:spcBef>
              <a:spcAft>
                <a:spcPts val="0"/>
              </a:spcAft>
              <a:buClr>
                <a:schemeClr val="hlink"/>
              </a:buClr>
              <a:buSzPts val="2400"/>
              <a:buFont typeface="Noto Sans Symbols"/>
              <a:buChar char="▪"/>
              <a:defRPr b="0" i="0" sz="2400" u="none" cap="none" strike="noStrike">
                <a:solidFill>
                  <a:schemeClr val="dk1"/>
                </a:solidFill>
                <a:latin typeface="Tahoma"/>
                <a:ea typeface="Tahoma"/>
                <a:cs typeface="Tahoma"/>
                <a:sym typeface="Tahoma"/>
              </a:defRPr>
            </a:lvl3pPr>
            <a:lvl4pPr indent="-355600" lvl="3" marL="1828800" marR="0" rtl="0" algn="l">
              <a:lnSpc>
                <a:spcPct val="100000"/>
              </a:lnSpc>
              <a:spcBef>
                <a:spcPts val="400"/>
              </a:spcBef>
              <a:spcAft>
                <a:spcPts val="0"/>
              </a:spcAft>
              <a:buClr>
                <a:schemeClr val="dk1"/>
              </a:buClr>
              <a:buSzPts val="2000"/>
              <a:buFont typeface="Tahoma"/>
              <a:buChar char="–"/>
              <a:defRPr b="0" i="0" sz="2000" u="none" cap="none" strike="noStrike">
                <a:solidFill>
                  <a:schemeClr val="dk1"/>
                </a:solidFill>
                <a:latin typeface="Tahoma"/>
                <a:ea typeface="Tahoma"/>
                <a:cs typeface="Tahoma"/>
                <a:sym typeface="Tahoma"/>
              </a:defRPr>
            </a:lvl4pPr>
            <a:lvl5pPr indent="-355600" lvl="4" marL="2286000" marR="0" rtl="0" algn="l">
              <a:lnSpc>
                <a:spcPct val="100000"/>
              </a:lnSpc>
              <a:spcBef>
                <a:spcPts val="400"/>
              </a:spcBef>
              <a:spcAft>
                <a:spcPts val="0"/>
              </a:spcAft>
              <a:buClr>
                <a:schemeClr val="hlink"/>
              </a:buClr>
              <a:buSzPts val="2000"/>
              <a:buFont typeface="Noto Sans Symbols"/>
              <a:buChar char="▪"/>
              <a:defRPr b="0" i="0" sz="2000" u="none" cap="none" strike="noStrike">
                <a:solidFill>
                  <a:schemeClr val="dk1"/>
                </a:solidFill>
                <a:latin typeface="Tahoma"/>
                <a:ea typeface="Tahoma"/>
                <a:cs typeface="Tahoma"/>
                <a:sym typeface="Tahoma"/>
              </a:defRPr>
            </a:lvl5pPr>
            <a:lvl6pPr indent="-355600" lvl="5" marL="2743200" marR="0" rtl="0" algn="l">
              <a:lnSpc>
                <a:spcPct val="100000"/>
              </a:lnSpc>
              <a:spcBef>
                <a:spcPts val="400"/>
              </a:spcBef>
              <a:spcAft>
                <a:spcPts val="0"/>
              </a:spcAft>
              <a:buClr>
                <a:schemeClr val="hlink"/>
              </a:buClr>
              <a:buSzPts val="2000"/>
              <a:buFont typeface="Noto Sans Symbols"/>
              <a:buChar char="▪"/>
              <a:defRPr b="0" i="0" sz="2000" u="none" cap="none" strike="noStrike">
                <a:solidFill>
                  <a:schemeClr val="dk1"/>
                </a:solidFill>
                <a:latin typeface="Tahoma"/>
                <a:ea typeface="Tahoma"/>
                <a:cs typeface="Tahoma"/>
                <a:sym typeface="Tahoma"/>
              </a:defRPr>
            </a:lvl6pPr>
            <a:lvl7pPr indent="-355600" lvl="6" marL="3200400" marR="0" rtl="0" algn="l">
              <a:lnSpc>
                <a:spcPct val="100000"/>
              </a:lnSpc>
              <a:spcBef>
                <a:spcPts val="400"/>
              </a:spcBef>
              <a:spcAft>
                <a:spcPts val="0"/>
              </a:spcAft>
              <a:buClr>
                <a:schemeClr val="hlink"/>
              </a:buClr>
              <a:buSzPts val="2000"/>
              <a:buFont typeface="Noto Sans Symbols"/>
              <a:buChar char="▪"/>
              <a:defRPr b="0" i="0" sz="2000" u="none" cap="none" strike="noStrike">
                <a:solidFill>
                  <a:schemeClr val="dk1"/>
                </a:solidFill>
                <a:latin typeface="Tahoma"/>
                <a:ea typeface="Tahoma"/>
                <a:cs typeface="Tahoma"/>
                <a:sym typeface="Tahoma"/>
              </a:defRPr>
            </a:lvl7pPr>
            <a:lvl8pPr indent="-355600" lvl="7" marL="3657600" marR="0" rtl="0" algn="l">
              <a:lnSpc>
                <a:spcPct val="100000"/>
              </a:lnSpc>
              <a:spcBef>
                <a:spcPts val="400"/>
              </a:spcBef>
              <a:spcAft>
                <a:spcPts val="0"/>
              </a:spcAft>
              <a:buClr>
                <a:schemeClr val="hlink"/>
              </a:buClr>
              <a:buSzPts val="2000"/>
              <a:buFont typeface="Noto Sans Symbols"/>
              <a:buChar char="▪"/>
              <a:defRPr b="0" i="0" sz="2000" u="none" cap="none" strike="noStrike">
                <a:solidFill>
                  <a:schemeClr val="dk1"/>
                </a:solidFill>
                <a:latin typeface="Tahoma"/>
                <a:ea typeface="Tahoma"/>
                <a:cs typeface="Tahoma"/>
                <a:sym typeface="Tahoma"/>
              </a:defRPr>
            </a:lvl8pPr>
            <a:lvl9pPr indent="-355600" lvl="8" marL="4114800" marR="0" rtl="0" algn="l">
              <a:lnSpc>
                <a:spcPct val="100000"/>
              </a:lnSpc>
              <a:spcBef>
                <a:spcPts val="400"/>
              </a:spcBef>
              <a:spcAft>
                <a:spcPts val="0"/>
              </a:spcAft>
              <a:buClr>
                <a:schemeClr val="hlink"/>
              </a:buClr>
              <a:buSzPts val="2000"/>
              <a:buFont typeface="Noto Sans Symbols"/>
              <a:buChar char="▪"/>
              <a:defRPr b="0" i="0" sz="2000" u="none" cap="none" strike="noStrike">
                <a:solidFill>
                  <a:schemeClr val="dk1"/>
                </a:solidFill>
                <a:latin typeface="Tahoma"/>
                <a:ea typeface="Tahoma"/>
                <a:cs typeface="Tahoma"/>
                <a:sym typeface="Tahoma"/>
              </a:defRPr>
            </a:lvl9pPr>
          </a:lstStyle>
          <a:p/>
        </p:txBody>
      </p:sp>
      <p:sp>
        <p:nvSpPr>
          <p:cNvPr id="15" name="Google Shape;15;p14"/>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chemeClr val="dk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6" name="Google Shape;16;p1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i="0" sz="1200" u="none">
                <a:solidFill>
                  <a:schemeClr val="dk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7" name="Google Shape;17;p1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1pPr>
            <a:lvl2pPr indent="0" lvl="1"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2pPr>
            <a:lvl3pPr indent="0" lvl="2"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3pPr>
            <a:lvl4pPr indent="0" lvl="3"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4pPr>
            <a:lvl5pPr indent="0" lvl="4"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5pPr>
            <a:lvl6pPr indent="0" lvl="5"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6pPr>
            <a:lvl7pPr indent="0" lvl="6"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7pPr>
            <a:lvl8pPr indent="0" lvl="7"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8pPr>
            <a:lvl9pPr indent="0" lvl="8" marL="0" marR="0" rtl="0" algn="r">
              <a:lnSpc>
                <a:spcPct val="100000"/>
              </a:lnSpc>
              <a:spcBef>
                <a:spcPts val="0"/>
              </a:spcBef>
              <a:spcAft>
                <a:spcPts val="0"/>
              </a:spcAft>
              <a:buClr>
                <a:schemeClr val="dk1"/>
              </a:buClr>
              <a:buSzPts val="1200"/>
              <a:buFont typeface="Tahoma"/>
              <a:buNone/>
              <a:defRPr b="0" i="0" sz="1200" u="none">
                <a:solidFill>
                  <a:schemeClr val="dk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
                                        </p:tgtEl>
                                        <p:attrNameLst>
                                          <p:attrName>style.visibility</p:attrName>
                                        </p:attrNameLst>
                                      </p:cBhvr>
                                      <p:to>
                                        <p:strVal val="visible"/>
                                      </p:to>
                                    </p:set>
                                    <p:animEffect filter="fade" transition="in">
                                      <p:cBhvr>
                                        <p:cTn dur="1000"/>
                                        <p:tgtEl>
                                          <p:spTgt spid="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0" st="0"/>
                                            </p:txEl>
                                          </p:spTgt>
                                        </p:tgtEl>
                                        <p:attrNameLst>
                                          <p:attrName>style.visibility</p:attrName>
                                        </p:attrNameLst>
                                      </p:cBhvr>
                                      <p:to>
                                        <p:strVal val="visible"/>
                                      </p:to>
                                    </p:set>
                                    <p:animEffect filter="fade" transition="in">
                                      <p:cBhvr>
                                        <p:cTn dur="500"/>
                                        <p:tgtEl>
                                          <p:spTgt spid="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1" st="1"/>
                                            </p:txEl>
                                          </p:spTgt>
                                        </p:tgtEl>
                                        <p:attrNameLst>
                                          <p:attrName>style.visibility</p:attrName>
                                        </p:attrNameLst>
                                      </p:cBhvr>
                                      <p:to>
                                        <p:strVal val="visible"/>
                                      </p:to>
                                    </p:set>
                                    <p:animEffect filter="fade" transition="in">
                                      <p:cBhvr>
                                        <p:cTn dur="500"/>
                                        <p:tgtEl>
                                          <p:spTgt spid="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2" st="2"/>
                                            </p:txEl>
                                          </p:spTgt>
                                        </p:tgtEl>
                                        <p:attrNameLst>
                                          <p:attrName>style.visibility</p:attrName>
                                        </p:attrNameLst>
                                      </p:cBhvr>
                                      <p:to>
                                        <p:strVal val="visible"/>
                                      </p:to>
                                    </p:set>
                                    <p:animEffect filter="fade" transition="in">
                                      <p:cBhvr>
                                        <p:cTn dur="500"/>
                                        <p:tgtEl>
                                          <p:spTgt spid="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3" st="3"/>
                                            </p:txEl>
                                          </p:spTgt>
                                        </p:tgtEl>
                                        <p:attrNameLst>
                                          <p:attrName>style.visibility</p:attrName>
                                        </p:attrNameLst>
                                      </p:cBhvr>
                                      <p:to>
                                        <p:strVal val="visible"/>
                                      </p:to>
                                    </p:set>
                                    <p:animEffect filter="fade" transition="in">
                                      <p:cBhvr>
                                        <p:cTn dur="500"/>
                                        <p:tgtEl>
                                          <p:spTgt spid="1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4" st="4"/>
                                            </p:txEl>
                                          </p:spTgt>
                                        </p:tgtEl>
                                        <p:attrNameLst>
                                          <p:attrName>style.visibility</p:attrName>
                                        </p:attrNameLst>
                                      </p:cBhvr>
                                      <p:to>
                                        <p:strVal val="visible"/>
                                      </p:to>
                                    </p:set>
                                    <p:animEffect filter="fade" transition="in">
                                      <p:cBhvr>
                                        <p:cTn dur="500"/>
                                        <p:tgtEl>
                                          <p:spTgt spid="1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5" st="5"/>
                                            </p:txEl>
                                          </p:spTgt>
                                        </p:tgtEl>
                                        <p:attrNameLst>
                                          <p:attrName>style.visibility</p:attrName>
                                        </p:attrNameLst>
                                      </p:cBhvr>
                                      <p:to>
                                        <p:strVal val="visible"/>
                                      </p:to>
                                    </p:set>
                                    <p:animEffect filter="fade" transition="in">
                                      <p:cBhvr>
                                        <p:cTn dur="500"/>
                                        <p:tgtEl>
                                          <p:spTgt spid="1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6" st="6"/>
                                            </p:txEl>
                                          </p:spTgt>
                                        </p:tgtEl>
                                        <p:attrNameLst>
                                          <p:attrName>style.visibility</p:attrName>
                                        </p:attrNameLst>
                                      </p:cBhvr>
                                      <p:to>
                                        <p:strVal val="visible"/>
                                      </p:to>
                                    </p:set>
                                    <p:animEffect filter="fade" transition="in">
                                      <p:cBhvr>
                                        <p:cTn dur="500"/>
                                        <p:tgtEl>
                                          <p:spTgt spid="1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7" st="7"/>
                                            </p:txEl>
                                          </p:spTgt>
                                        </p:tgtEl>
                                        <p:attrNameLst>
                                          <p:attrName>style.visibility</p:attrName>
                                        </p:attrNameLst>
                                      </p:cBhvr>
                                      <p:to>
                                        <p:strVal val="visible"/>
                                      </p:to>
                                    </p:set>
                                    <p:animEffect filter="fade" transition="in">
                                      <p:cBhvr>
                                        <p:cTn dur="500"/>
                                        <p:tgtEl>
                                          <p:spTgt spid="1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
                                            <p:txEl>
                                              <p:pRg end="8" st="8"/>
                                            </p:txEl>
                                          </p:spTgt>
                                        </p:tgtEl>
                                        <p:attrNameLst>
                                          <p:attrName>style.visibility</p:attrName>
                                        </p:attrNameLst>
                                      </p:cBhvr>
                                      <p:to>
                                        <p:strVal val="visible"/>
                                      </p:to>
                                    </p:set>
                                    <p:animEffect filter="fade" transition="in">
                                      <p:cBhvr>
                                        <p:cTn dur="500"/>
                                        <p:tgtEl>
                                          <p:spTgt spid="1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 name="Shape 32"/>
        <p:cNvGrpSpPr/>
        <p:nvPr/>
      </p:nvGrpSpPr>
      <p:grpSpPr>
        <a:xfrm>
          <a:off x="0" y="0"/>
          <a:ext cx="0" cy="0"/>
          <a:chOff x="0" y="0"/>
          <a:chExt cx="0" cy="0"/>
        </a:xfrm>
      </p:grpSpPr>
      <p:cxnSp>
        <p:nvCxnSpPr>
          <p:cNvPr id="33" name="Google Shape;33;p18"/>
          <p:cNvCxnSpPr/>
          <p:nvPr/>
        </p:nvCxnSpPr>
        <p:spPr>
          <a:xfrm>
            <a:off x="8763000" y="0"/>
            <a:ext cx="0" cy="6858000"/>
          </a:xfrm>
          <a:prstGeom prst="straightConnector1">
            <a:avLst/>
          </a:prstGeom>
          <a:noFill/>
          <a:ln cap="flat" cmpd="sng" w="38100">
            <a:solidFill>
              <a:srgbClr val="FEC3AE">
                <a:alpha val="92549"/>
              </a:srgbClr>
            </a:solidFill>
            <a:prstDash val="solid"/>
            <a:miter lim="800000"/>
            <a:headEnd len="med" w="med" type="none"/>
            <a:tailEnd len="med" w="med" type="none"/>
          </a:ln>
        </p:spPr>
      </p:cxnSp>
      <p:sp>
        <p:nvSpPr>
          <p:cNvPr id="34" name="Google Shape;34;p18"/>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18"/>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lvl1pPr indent="-335280" lvl="0" marL="457200" marR="0" rtl="0" algn="l">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0" algn="l">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0" algn="l">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0" algn="l">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0" algn="l">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0" algn="l">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0" algn="l">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0" algn="l">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36" name="Google Shape;36;p18"/>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37" name="Google Shape;37;p18"/>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cxnSp>
        <p:nvCxnSpPr>
          <p:cNvPr id="38" name="Google Shape;38;p18"/>
          <p:cNvCxnSpPr/>
          <p:nvPr/>
        </p:nvCxnSpPr>
        <p:spPr>
          <a:xfrm>
            <a:off x="76200" y="0"/>
            <a:ext cx="0" cy="6858000"/>
          </a:xfrm>
          <a:prstGeom prst="straightConnector1">
            <a:avLst/>
          </a:prstGeom>
          <a:noFill/>
          <a:ln cap="flat" cmpd="thickThin" w="57150">
            <a:solidFill>
              <a:srgbClr val="FEC3AE"/>
            </a:solidFill>
            <a:prstDash val="solid"/>
            <a:miter lim="800000"/>
            <a:headEnd len="med" w="med" type="none"/>
            <a:tailEnd len="med" w="med" type="none"/>
          </a:ln>
        </p:spPr>
      </p:cxnSp>
      <p:cxnSp>
        <p:nvCxnSpPr>
          <p:cNvPr id="39" name="Google Shape;39;p18"/>
          <p:cNvCxnSpPr/>
          <p:nvPr/>
        </p:nvCxnSpPr>
        <p:spPr>
          <a:xfrm>
            <a:off x="8991600" y="0"/>
            <a:ext cx="0" cy="6858000"/>
          </a:xfrm>
          <a:prstGeom prst="straightConnector1">
            <a:avLst/>
          </a:prstGeom>
          <a:noFill/>
          <a:ln cap="flat" cmpd="sng" w="19050">
            <a:solidFill>
              <a:schemeClr val="accent1"/>
            </a:solidFill>
            <a:prstDash val="solid"/>
            <a:miter lim="800000"/>
            <a:headEnd len="med" w="med" type="none"/>
            <a:tailEnd len="med" w="med" type="none"/>
          </a:ln>
        </p:spPr>
      </p:cxnSp>
      <p:sp>
        <p:nvSpPr>
          <p:cNvPr id="40" name="Google Shape;40;p18"/>
          <p:cNvSpPr txBox="1"/>
          <p:nvPr/>
        </p:nvSpPr>
        <p:spPr>
          <a:xfrm>
            <a:off x="8839200" y="0"/>
            <a:ext cx="304800" cy="6858000"/>
          </a:xfrm>
          <a:prstGeom prst="rect">
            <a:avLst/>
          </a:prstGeom>
          <a:solidFill>
            <a:srgbClr val="FEC3AE">
              <a:alpha val="86666"/>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cxnSp>
        <p:nvCxnSpPr>
          <p:cNvPr id="41" name="Google Shape;41;p18"/>
          <p:cNvCxnSpPr/>
          <p:nvPr/>
        </p:nvCxnSpPr>
        <p:spPr>
          <a:xfrm>
            <a:off x="8915400" y="0"/>
            <a:ext cx="0" cy="6858000"/>
          </a:xfrm>
          <a:prstGeom prst="straightConnector1">
            <a:avLst/>
          </a:prstGeom>
          <a:noFill/>
          <a:ln cap="flat" cmpd="sng" w="9525">
            <a:solidFill>
              <a:schemeClr val="accent1"/>
            </a:solidFill>
            <a:prstDash val="solid"/>
            <a:miter lim="800000"/>
            <a:headEnd len="med" w="med" type="none"/>
            <a:tailEnd len="med" w="med" type="none"/>
          </a:ln>
        </p:spPr>
      </p:cxnSp>
      <p:sp>
        <p:nvSpPr>
          <p:cNvPr id="42" name="Google Shape;42;p18"/>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sp>
        <p:nvSpPr>
          <p:cNvPr id="43" name="Google Shape;43;p18"/>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Lst>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
                                        </p:tgtEl>
                                        <p:attrNameLst>
                                          <p:attrName>style.visibility</p:attrName>
                                        </p:attrNameLst>
                                      </p:cBhvr>
                                      <p:to>
                                        <p:strVal val="visible"/>
                                      </p:to>
                                    </p:set>
                                    <p:animEffect filter="fade" transition="in">
                                      <p:cBhvr>
                                        <p:cTn dur="1000"/>
                                        <p:tgtEl>
                                          <p:spTgt spid="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0" st="0"/>
                                            </p:txEl>
                                          </p:spTgt>
                                        </p:tgtEl>
                                        <p:attrNameLst>
                                          <p:attrName>style.visibility</p:attrName>
                                        </p:attrNameLst>
                                      </p:cBhvr>
                                      <p:to>
                                        <p:strVal val="visible"/>
                                      </p:to>
                                    </p:set>
                                    <p:animEffect filter="fade" transition="in">
                                      <p:cBhvr>
                                        <p:cTn dur="500"/>
                                        <p:tgtEl>
                                          <p:spTgt spid="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1" st="1"/>
                                            </p:txEl>
                                          </p:spTgt>
                                        </p:tgtEl>
                                        <p:attrNameLst>
                                          <p:attrName>style.visibility</p:attrName>
                                        </p:attrNameLst>
                                      </p:cBhvr>
                                      <p:to>
                                        <p:strVal val="visible"/>
                                      </p:to>
                                    </p:set>
                                    <p:animEffect filter="fade" transition="in">
                                      <p:cBhvr>
                                        <p:cTn dur="500"/>
                                        <p:tgtEl>
                                          <p:spTgt spid="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2" st="2"/>
                                            </p:txEl>
                                          </p:spTgt>
                                        </p:tgtEl>
                                        <p:attrNameLst>
                                          <p:attrName>style.visibility</p:attrName>
                                        </p:attrNameLst>
                                      </p:cBhvr>
                                      <p:to>
                                        <p:strVal val="visible"/>
                                      </p:to>
                                    </p:set>
                                    <p:animEffect filter="fade" transition="in">
                                      <p:cBhvr>
                                        <p:cTn dur="500"/>
                                        <p:tgtEl>
                                          <p:spTgt spid="3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3" st="3"/>
                                            </p:txEl>
                                          </p:spTgt>
                                        </p:tgtEl>
                                        <p:attrNameLst>
                                          <p:attrName>style.visibility</p:attrName>
                                        </p:attrNameLst>
                                      </p:cBhvr>
                                      <p:to>
                                        <p:strVal val="visible"/>
                                      </p:to>
                                    </p:set>
                                    <p:animEffect filter="fade" transition="in">
                                      <p:cBhvr>
                                        <p:cTn dur="500"/>
                                        <p:tgtEl>
                                          <p:spTgt spid="3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4" st="4"/>
                                            </p:txEl>
                                          </p:spTgt>
                                        </p:tgtEl>
                                        <p:attrNameLst>
                                          <p:attrName>style.visibility</p:attrName>
                                        </p:attrNameLst>
                                      </p:cBhvr>
                                      <p:to>
                                        <p:strVal val="visible"/>
                                      </p:to>
                                    </p:set>
                                    <p:animEffect filter="fade" transition="in">
                                      <p:cBhvr>
                                        <p:cTn dur="500"/>
                                        <p:tgtEl>
                                          <p:spTgt spid="3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5" st="5"/>
                                            </p:txEl>
                                          </p:spTgt>
                                        </p:tgtEl>
                                        <p:attrNameLst>
                                          <p:attrName>style.visibility</p:attrName>
                                        </p:attrNameLst>
                                      </p:cBhvr>
                                      <p:to>
                                        <p:strVal val="visible"/>
                                      </p:to>
                                    </p:set>
                                    <p:animEffect filter="fade" transition="in">
                                      <p:cBhvr>
                                        <p:cTn dur="500"/>
                                        <p:tgtEl>
                                          <p:spTgt spid="3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6" st="6"/>
                                            </p:txEl>
                                          </p:spTgt>
                                        </p:tgtEl>
                                        <p:attrNameLst>
                                          <p:attrName>style.visibility</p:attrName>
                                        </p:attrNameLst>
                                      </p:cBhvr>
                                      <p:to>
                                        <p:strVal val="visible"/>
                                      </p:to>
                                    </p:set>
                                    <p:animEffect filter="fade" transition="in">
                                      <p:cBhvr>
                                        <p:cTn dur="500"/>
                                        <p:tgtEl>
                                          <p:spTgt spid="3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7" st="7"/>
                                            </p:txEl>
                                          </p:spTgt>
                                        </p:tgtEl>
                                        <p:attrNameLst>
                                          <p:attrName>style.visibility</p:attrName>
                                        </p:attrNameLst>
                                      </p:cBhvr>
                                      <p:to>
                                        <p:strVal val="visible"/>
                                      </p:to>
                                    </p:set>
                                    <p:animEffect filter="fade" transition="in">
                                      <p:cBhvr>
                                        <p:cTn dur="500"/>
                                        <p:tgtEl>
                                          <p:spTgt spid="3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
                                            <p:txEl>
                                              <p:pRg end="8" st="8"/>
                                            </p:txEl>
                                          </p:spTgt>
                                        </p:tgtEl>
                                        <p:attrNameLst>
                                          <p:attrName>style.visibility</p:attrName>
                                        </p:attrNameLst>
                                      </p:cBhvr>
                                      <p:to>
                                        <p:strVal val="visible"/>
                                      </p:to>
                                    </p:set>
                                    <p:animEffect filter="fade" transition="in">
                                      <p:cBhvr>
                                        <p:cTn dur="500"/>
                                        <p:tgtEl>
                                          <p:spTgt spid="3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 name="Shape 76"/>
        <p:cNvGrpSpPr/>
        <p:nvPr/>
      </p:nvGrpSpPr>
      <p:grpSpPr>
        <a:xfrm>
          <a:off x="0" y="0"/>
          <a:ext cx="0" cy="0"/>
          <a:chOff x="0" y="0"/>
          <a:chExt cx="0" cy="0"/>
        </a:xfrm>
      </p:grpSpPr>
      <p:cxnSp>
        <p:nvCxnSpPr>
          <p:cNvPr id="77" name="Google Shape;77;p24"/>
          <p:cNvCxnSpPr/>
          <p:nvPr/>
        </p:nvCxnSpPr>
        <p:spPr>
          <a:xfrm>
            <a:off x="8763000" y="0"/>
            <a:ext cx="0" cy="6858000"/>
          </a:xfrm>
          <a:prstGeom prst="straightConnector1">
            <a:avLst/>
          </a:prstGeom>
          <a:noFill/>
          <a:ln cap="flat" cmpd="sng" w="38100">
            <a:solidFill>
              <a:srgbClr val="FEC3AE">
                <a:alpha val="92549"/>
              </a:srgbClr>
            </a:solidFill>
            <a:prstDash val="solid"/>
            <a:miter lim="800000"/>
            <a:headEnd len="med" w="med" type="none"/>
            <a:tailEnd len="med" w="med" type="none"/>
          </a:ln>
        </p:spPr>
      </p:cxnSp>
      <p:cxnSp>
        <p:nvCxnSpPr>
          <p:cNvPr id="78" name="Google Shape;78;p24"/>
          <p:cNvCxnSpPr/>
          <p:nvPr/>
        </p:nvCxnSpPr>
        <p:spPr>
          <a:xfrm>
            <a:off x="76200" y="0"/>
            <a:ext cx="0" cy="6858000"/>
          </a:xfrm>
          <a:prstGeom prst="straightConnector1">
            <a:avLst/>
          </a:prstGeom>
          <a:noFill/>
          <a:ln cap="flat" cmpd="thickThin" w="57150">
            <a:solidFill>
              <a:srgbClr val="FEC3AE"/>
            </a:solidFill>
            <a:prstDash val="solid"/>
            <a:miter lim="800000"/>
            <a:headEnd len="med" w="med" type="none"/>
            <a:tailEnd len="med" w="med" type="none"/>
          </a:ln>
        </p:spPr>
      </p:cxnSp>
      <p:cxnSp>
        <p:nvCxnSpPr>
          <p:cNvPr id="79" name="Google Shape;79;p24"/>
          <p:cNvCxnSpPr/>
          <p:nvPr/>
        </p:nvCxnSpPr>
        <p:spPr>
          <a:xfrm>
            <a:off x="8991600" y="0"/>
            <a:ext cx="0" cy="6858000"/>
          </a:xfrm>
          <a:prstGeom prst="straightConnector1">
            <a:avLst/>
          </a:prstGeom>
          <a:noFill/>
          <a:ln cap="flat" cmpd="sng" w="19050">
            <a:solidFill>
              <a:schemeClr val="accent1"/>
            </a:solidFill>
            <a:prstDash val="solid"/>
            <a:miter lim="800000"/>
            <a:headEnd len="med" w="med" type="none"/>
            <a:tailEnd len="med" w="med" type="none"/>
          </a:ln>
        </p:spPr>
      </p:cxnSp>
      <p:sp>
        <p:nvSpPr>
          <p:cNvPr id="80" name="Google Shape;80;p24"/>
          <p:cNvSpPr txBox="1"/>
          <p:nvPr/>
        </p:nvSpPr>
        <p:spPr>
          <a:xfrm>
            <a:off x="8839200" y="0"/>
            <a:ext cx="304800" cy="6858000"/>
          </a:xfrm>
          <a:prstGeom prst="rect">
            <a:avLst/>
          </a:prstGeom>
          <a:solidFill>
            <a:srgbClr val="FEC3AE">
              <a:alpha val="86666"/>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cxnSp>
        <p:nvCxnSpPr>
          <p:cNvPr id="81" name="Google Shape;81;p24"/>
          <p:cNvCxnSpPr/>
          <p:nvPr/>
        </p:nvCxnSpPr>
        <p:spPr>
          <a:xfrm>
            <a:off x="8915400" y="0"/>
            <a:ext cx="0" cy="6858000"/>
          </a:xfrm>
          <a:prstGeom prst="straightConnector1">
            <a:avLst/>
          </a:prstGeom>
          <a:noFill/>
          <a:ln cap="flat" cmpd="sng" w="9525">
            <a:solidFill>
              <a:schemeClr val="accent1"/>
            </a:solidFill>
            <a:prstDash val="solid"/>
            <a:miter lim="800000"/>
            <a:headEnd len="med" w="med" type="none"/>
            <a:tailEnd len="med" w="med" type="none"/>
          </a:ln>
        </p:spPr>
      </p:cxnSp>
      <p:sp>
        <p:nvSpPr>
          <p:cNvPr id="82" name="Google Shape;82;p24"/>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sp>
        <p:nvSpPr>
          <p:cNvPr id="83" name="Google Shape;83;p24"/>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4" name="Google Shape;84;p24"/>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lvl1pPr indent="-335280" lvl="0" marL="457200" marR="0" rtl="0" algn="l">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0" algn="l">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0" algn="l">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0" algn="l">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0" algn="l">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0" algn="l">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0" algn="l">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0" algn="l">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85" name="Google Shape;85;p24"/>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86" name="Google Shape;86;p24"/>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
        <p:nvSpPr>
          <p:cNvPr id="87" name="Google Shape;87;p24"/>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Tree>
  </p:cSld>
  <p:clrMap accent1="accent1" accent2="accent2" accent3="accent3" accent4="accent4" accent5="accent5" accent6="accent6" bg1="lt1" bg2="dk2" tx1="dk1" tx2="lt2" folHlink="folHlink" hlink="hlink"/>
  <p:sldLayoutIdLst>
    <p:sldLayoutId id="2147483659" r:id="rId1"/>
  </p:sldLayoutIdLst>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0" st="0"/>
                                            </p:txEl>
                                          </p:spTgt>
                                        </p:tgtEl>
                                        <p:attrNameLst>
                                          <p:attrName>style.visibility</p:attrName>
                                        </p:attrNameLst>
                                      </p:cBhvr>
                                      <p:to>
                                        <p:strVal val="visible"/>
                                      </p:to>
                                    </p:set>
                                    <p:animEffect filter="fade" transition="in">
                                      <p:cBhvr>
                                        <p:cTn dur="500"/>
                                        <p:tgtEl>
                                          <p:spTgt spid="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1" st="1"/>
                                            </p:txEl>
                                          </p:spTgt>
                                        </p:tgtEl>
                                        <p:attrNameLst>
                                          <p:attrName>style.visibility</p:attrName>
                                        </p:attrNameLst>
                                      </p:cBhvr>
                                      <p:to>
                                        <p:strVal val="visible"/>
                                      </p:to>
                                    </p:set>
                                    <p:animEffect filter="fade" transition="in">
                                      <p:cBhvr>
                                        <p:cTn dur="500"/>
                                        <p:tgtEl>
                                          <p:spTgt spid="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2" st="2"/>
                                            </p:txEl>
                                          </p:spTgt>
                                        </p:tgtEl>
                                        <p:attrNameLst>
                                          <p:attrName>style.visibility</p:attrName>
                                        </p:attrNameLst>
                                      </p:cBhvr>
                                      <p:to>
                                        <p:strVal val="visible"/>
                                      </p:to>
                                    </p:set>
                                    <p:animEffect filter="fade" transition="in">
                                      <p:cBhvr>
                                        <p:cTn dur="500"/>
                                        <p:tgtEl>
                                          <p:spTgt spid="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3" st="3"/>
                                            </p:txEl>
                                          </p:spTgt>
                                        </p:tgtEl>
                                        <p:attrNameLst>
                                          <p:attrName>style.visibility</p:attrName>
                                        </p:attrNameLst>
                                      </p:cBhvr>
                                      <p:to>
                                        <p:strVal val="visible"/>
                                      </p:to>
                                    </p:set>
                                    <p:animEffect filter="fade" transition="in">
                                      <p:cBhvr>
                                        <p:cTn dur="500"/>
                                        <p:tgtEl>
                                          <p:spTgt spid="8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4" st="4"/>
                                            </p:txEl>
                                          </p:spTgt>
                                        </p:tgtEl>
                                        <p:attrNameLst>
                                          <p:attrName>style.visibility</p:attrName>
                                        </p:attrNameLst>
                                      </p:cBhvr>
                                      <p:to>
                                        <p:strVal val="visible"/>
                                      </p:to>
                                    </p:set>
                                    <p:animEffect filter="fade" transition="in">
                                      <p:cBhvr>
                                        <p:cTn dur="500"/>
                                        <p:tgtEl>
                                          <p:spTgt spid="8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5" st="5"/>
                                            </p:txEl>
                                          </p:spTgt>
                                        </p:tgtEl>
                                        <p:attrNameLst>
                                          <p:attrName>style.visibility</p:attrName>
                                        </p:attrNameLst>
                                      </p:cBhvr>
                                      <p:to>
                                        <p:strVal val="visible"/>
                                      </p:to>
                                    </p:set>
                                    <p:animEffect filter="fade" transition="in">
                                      <p:cBhvr>
                                        <p:cTn dur="500"/>
                                        <p:tgtEl>
                                          <p:spTgt spid="8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6" st="6"/>
                                            </p:txEl>
                                          </p:spTgt>
                                        </p:tgtEl>
                                        <p:attrNameLst>
                                          <p:attrName>style.visibility</p:attrName>
                                        </p:attrNameLst>
                                      </p:cBhvr>
                                      <p:to>
                                        <p:strVal val="visible"/>
                                      </p:to>
                                    </p:set>
                                    <p:animEffect filter="fade" transition="in">
                                      <p:cBhvr>
                                        <p:cTn dur="500"/>
                                        <p:tgtEl>
                                          <p:spTgt spid="8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7" st="7"/>
                                            </p:txEl>
                                          </p:spTgt>
                                        </p:tgtEl>
                                        <p:attrNameLst>
                                          <p:attrName>style.visibility</p:attrName>
                                        </p:attrNameLst>
                                      </p:cBhvr>
                                      <p:to>
                                        <p:strVal val="visible"/>
                                      </p:to>
                                    </p:set>
                                    <p:animEffect filter="fade" transition="in">
                                      <p:cBhvr>
                                        <p:cTn dur="500"/>
                                        <p:tgtEl>
                                          <p:spTgt spid="8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8" st="8"/>
                                            </p:txEl>
                                          </p:spTgt>
                                        </p:tgtEl>
                                        <p:attrNameLst>
                                          <p:attrName>style.visibility</p:attrName>
                                        </p:attrNameLst>
                                      </p:cBhvr>
                                      <p:to>
                                        <p:strVal val="visible"/>
                                      </p:to>
                                    </p:set>
                                    <p:animEffect filter="fade" transition="in">
                                      <p:cBhvr>
                                        <p:cTn dur="500"/>
                                        <p:tgtEl>
                                          <p:spTgt spid="8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cxnSp>
        <p:nvCxnSpPr>
          <p:cNvPr id="95" name="Google Shape;95;p26"/>
          <p:cNvCxnSpPr/>
          <p:nvPr/>
        </p:nvCxnSpPr>
        <p:spPr>
          <a:xfrm>
            <a:off x="8763000" y="0"/>
            <a:ext cx="0" cy="6858000"/>
          </a:xfrm>
          <a:prstGeom prst="straightConnector1">
            <a:avLst/>
          </a:prstGeom>
          <a:noFill/>
          <a:ln cap="flat" cmpd="sng" w="38100">
            <a:solidFill>
              <a:srgbClr val="FEC3AE">
                <a:alpha val="92549"/>
              </a:srgbClr>
            </a:solidFill>
            <a:prstDash val="solid"/>
            <a:miter lim="800000"/>
            <a:headEnd len="med" w="med" type="none"/>
            <a:tailEnd len="med" w="med" type="none"/>
          </a:ln>
        </p:spPr>
      </p:cxnSp>
      <p:cxnSp>
        <p:nvCxnSpPr>
          <p:cNvPr id="96" name="Google Shape;96;p26"/>
          <p:cNvCxnSpPr/>
          <p:nvPr/>
        </p:nvCxnSpPr>
        <p:spPr>
          <a:xfrm>
            <a:off x="6248400" y="0"/>
            <a:ext cx="0" cy="6858000"/>
          </a:xfrm>
          <a:prstGeom prst="straightConnector1">
            <a:avLst/>
          </a:prstGeom>
          <a:noFill/>
          <a:ln cap="flat" cmpd="sng" w="38100">
            <a:solidFill>
              <a:srgbClr val="FEC3AE"/>
            </a:solidFill>
            <a:prstDash val="solid"/>
            <a:miter lim="800000"/>
            <a:headEnd len="med" w="med" type="none"/>
            <a:tailEnd len="med" w="med" type="none"/>
          </a:ln>
        </p:spPr>
      </p:cxnSp>
      <p:cxnSp>
        <p:nvCxnSpPr>
          <p:cNvPr id="97" name="Google Shape;97;p26"/>
          <p:cNvCxnSpPr/>
          <p:nvPr/>
        </p:nvCxnSpPr>
        <p:spPr>
          <a:xfrm>
            <a:off x="6192837" y="0"/>
            <a:ext cx="0" cy="6858000"/>
          </a:xfrm>
          <a:prstGeom prst="straightConnector1">
            <a:avLst/>
          </a:prstGeom>
          <a:noFill/>
          <a:ln cap="flat" cmpd="sng" w="12700">
            <a:solidFill>
              <a:schemeClr val="accent1"/>
            </a:solidFill>
            <a:prstDash val="solid"/>
            <a:miter lim="800000"/>
            <a:headEnd len="med" w="med" type="none"/>
            <a:tailEnd len="med" w="med" type="none"/>
          </a:ln>
        </p:spPr>
      </p:cxnSp>
      <p:cxnSp>
        <p:nvCxnSpPr>
          <p:cNvPr id="98" name="Google Shape;98;p26"/>
          <p:cNvCxnSpPr/>
          <p:nvPr/>
        </p:nvCxnSpPr>
        <p:spPr>
          <a:xfrm>
            <a:off x="8991600" y="0"/>
            <a:ext cx="0" cy="6858000"/>
          </a:xfrm>
          <a:prstGeom prst="straightConnector1">
            <a:avLst/>
          </a:prstGeom>
          <a:noFill/>
          <a:ln cap="flat" cmpd="sng" w="19050">
            <a:solidFill>
              <a:schemeClr val="accent1"/>
            </a:solidFill>
            <a:prstDash val="solid"/>
            <a:miter lim="800000"/>
            <a:headEnd len="med" w="med" type="none"/>
            <a:tailEnd len="med" w="med" type="none"/>
          </a:ln>
        </p:spPr>
      </p:cxnSp>
      <p:sp>
        <p:nvSpPr>
          <p:cNvPr id="99" name="Google Shape;99;p26"/>
          <p:cNvSpPr txBox="1"/>
          <p:nvPr/>
        </p:nvSpPr>
        <p:spPr>
          <a:xfrm>
            <a:off x="8839200" y="0"/>
            <a:ext cx="304800" cy="6858000"/>
          </a:xfrm>
          <a:prstGeom prst="rect">
            <a:avLst/>
          </a:prstGeom>
          <a:solidFill>
            <a:srgbClr val="FEC3AE">
              <a:alpha val="86666"/>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cxnSp>
        <p:nvCxnSpPr>
          <p:cNvPr id="100" name="Google Shape;100;p26"/>
          <p:cNvCxnSpPr/>
          <p:nvPr/>
        </p:nvCxnSpPr>
        <p:spPr>
          <a:xfrm>
            <a:off x="8915400" y="0"/>
            <a:ext cx="0" cy="6858000"/>
          </a:xfrm>
          <a:prstGeom prst="straightConnector1">
            <a:avLst/>
          </a:prstGeom>
          <a:noFill/>
          <a:ln cap="flat" cmpd="sng" w="9525">
            <a:solidFill>
              <a:schemeClr val="accent1"/>
            </a:solidFill>
            <a:prstDash val="solid"/>
            <a:miter lim="800000"/>
            <a:headEnd len="med" w="med" type="none"/>
            <a:tailEnd len="med" w="med" type="none"/>
          </a:ln>
        </p:spPr>
      </p:cxnSp>
      <p:sp>
        <p:nvSpPr>
          <p:cNvPr id="101" name="Google Shape;101;p26"/>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entury Schoolbook"/>
              <a:ea typeface="Century Schoolbook"/>
              <a:cs typeface="Century Schoolbook"/>
              <a:sym typeface="Century Schoolbook"/>
            </a:endParaRPr>
          </a:p>
        </p:txBody>
      </p:sp>
      <p:sp>
        <p:nvSpPr>
          <p:cNvPr id="102" name="Google Shape;102;p26"/>
          <p:cNvSpPr txBox="1"/>
          <p:nvPr>
            <p:ph type="title"/>
          </p:nvPr>
        </p:nvSpPr>
        <p:spPr>
          <a:xfrm>
            <a:off x="457200" y="274637"/>
            <a:ext cx="7467600" cy="11430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p26"/>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lvl1pPr indent="-335280" lvl="0" marL="457200" marR="0" rtl="0" algn="l">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0" algn="l">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0" algn="l">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0" algn="l">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0" algn="l">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0" algn="l">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0" algn="l">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0" algn="l">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104" name="Google Shape;104;p26"/>
          <p:cNvSpPr txBox="1"/>
          <p:nvPr>
            <p:ph idx="10" type="dt"/>
          </p:nvPr>
        </p:nvSpPr>
        <p:spPr>
          <a:xfrm rot="5400000">
            <a:off x="7589043" y="1081881"/>
            <a:ext cx="2011362" cy="38417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05" name="Google Shape;105;p26"/>
          <p:cNvSpPr txBox="1"/>
          <p:nvPr>
            <p:ph idx="12" type="sldNum"/>
          </p:nvPr>
        </p:nvSpPr>
        <p:spPr>
          <a:xfrm>
            <a:off x="8129587" y="5734050"/>
            <a:ext cx="609600" cy="5207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FFFFFF"/>
              </a:buClr>
              <a:buSzPts val="1400"/>
              <a:buFont typeface="Century Schoolbook"/>
              <a:buNone/>
              <a:defRPr b="1" i="0" sz="1400" u="non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
        <p:nvSpPr>
          <p:cNvPr id="106" name="Google Shape;106;p26"/>
          <p:cNvSpPr txBox="1"/>
          <p:nvPr>
            <p:ph idx="11" type="ftr"/>
          </p:nvPr>
        </p:nvSpPr>
        <p:spPr>
          <a:xfrm rot="5400000">
            <a:off x="6989762" y="3736975"/>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Tree>
  </p:cSld>
  <p:clrMap accent1="accent1" accent2="accent2" accent3="accent3" accent4="accent4" accent5="accent5" accent6="accent6" bg1="lt1" bg2="dk2" tx1="dk1" tx2="lt2" folHlink="folHlink" hlink="hlink"/>
  <p:sldLayoutIdLst>
    <p:sldLayoutId id="2147483661" r:id="rId1"/>
  </p:sldLayoutIdLst>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Effect filter="fade" transition="in">
                                      <p:cBhvr>
                                        <p:cTn dur="500"/>
                                        <p:tgtEl>
                                          <p:spTgt spid="1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1" st="1"/>
                                            </p:txEl>
                                          </p:spTgt>
                                        </p:tgtEl>
                                        <p:attrNameLst>
                                          <p:attrName>style.visibility</p:attrName>
                                        </p:attrNameLst>
                                      </p:cBhvr>
                                      <p:to>
                                        <p:strVal val="visible"/>
                                      </p:to>
                                    </p:set>
                                    <p:animEffect filter="fade" transition="in">
                                      <p:cBhvr>
                                        <p:cTn dur="500"/>
                                        <p:tgtEl>
                                          <p:spTgt spid="1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2" st="2"/>
                                            </p:txEl>
                                          </p:spTgt>
                                        </p:tgtEl>
                                        <p:attrNameLst>
                                          <p:attrName>style.visibility</p:attrName>
                                        </p:attrNameLst>
                                      </p:cBhvr>
                                      <p:to>
                                        <p:strVal val="visible"/>
                                      </p:to>
                                    </p:set>
                                    <p:animEffect filter="fade" transition="in">
                                      <p:cBhvr>
                                        <p:cTn dur="500"/>
                                        <p:tgtEl>
                                          <p:spTgt spid="1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3" st="3"/>
                                            </p:txEl>
                                          </p:spTgt>
                                        </p:tgtEl>
                                        <p:attrNameLst>
                                          <p:attrName>style.visibility</p:attrName>
                                        </p:attrNameLst>
                                      </p:cBhvr>
                                      <p:to>
                                        <p:strVal val="visible"/>
                                      </p:to>
                                    </p:set>
                                    <p:animEffect filter="fade" transition="in">
                                      <p:cBhvr>
                                        <p:cTn dur="500"/>
                                        <p:tgtEl>
                                          <p:spTgt spid="1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4" st="4"/>
                                            </p:txEl>
                                          </p:spTgt>
                                        </p:tgtEl>
                                        <p:attrNameLst>
                                          <p:attrName>style.visibility</p:attrName>
                                        </p:attrNameLst>
                                      </p:cBhvr>
                                      <p:to>
                                        <p:strVal val="visible"/>
                                      </p:to>
                                    </p:set>
                                    <p:animEffect filter="fade" transition="in">
                                      <p:cBhvr>
                                        <p:cTn dur="500"/>
                                        <p:tgtEl>
                                          <p:spTgt spid="1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5" st="5"/>
                                            </p:txEl>
                                          </p:spTgt>
                                        </p:tgtEl>
                                        <p:attrNameLst>
                                          <p:attrName>style.visibility</p:attrName>
                                        </p:attrNameLst>
                                      </p:cBhvr>
                                      <p:to>
                                        <p:strVal val="visible"/>
                                      </p:to>
                                    </p:set>
                                    <p:animEffect filter="fade" transition="in">
                                      <p:cBhvr>
                                        <p:cTn dur="500"/>
                                        <p:tgtEl>
                                          <p:spTgt spid="10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6" st="6"/>
                                            </p:txEl>
                                          </p:spTgt>
                                        </p:tgtEl>
                                        <p:attrNameLst>
                                          <p:attrName>style.visibility</p:attrName>
                                        </p:attrNameLst>
                                      </p:cBhvr>
                                      <p:to>
                                        <p:strVal val="visible"/>
                                      </p:to>
                                    </p:set>
                                    <p:animEffect filter="fade" transition="in">
                                      <p:cBhvr>
                                        <p:cTn dur="500"/>
                                        <p:tgtEl>
                                          <p:spTgt spid="10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7" st="7"/>
                                            </p:txEl>
                                          </p:spTgt>
                                        </p:tgtEl>
                                        <p:attrNameLst>
                                          <p:attrName>style.visibility</p:attrName>
                                        </p:attrNameLst>
                                      </p:cBhvr>
                                      <p:to>
                                        <p:strVal val="visible"/>
                                      </p:to>
                                    </p:set>
                                    <p:animEffect filter="fade" transition="in">
                                      <p:cBhvr>
                                        <p:cTn dur="500"/>
                                        <p:tgtEl>
                                          <p:spTgt spid="10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8" st="8"/>
                                            </p:txEl>
                                          </p:spTgt>
                                        </p:tgtEl>
                                        <p:attrNameLst>
                                          <p:attrName>style.visibility</p:attrName>
                                        </p:attrNameLst>
                                      </p:cBhvr>
                                      <p:to>
                                        <p:strVal val="visible"/>
                                      </p:to>
                                    </p:set>
                                    <p:animEffect filter="fade" transition="in">
                                      <p:cBhvr>
                                        <p:cTn dur="500"/>
                                        <p:tgtEl>
                                          <p:spTgt spid="103">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1"/>
          <p:cNvSpPr txBox="1"/>
          <p:nvPr>
            <p:ph idx="4294967295" type="ctrTitle"/>
          </p:nvPr>
        </p:nvSpPr>
        <p:spPr>
          <a:xfrm>
            <a:off x="4859337" y="1773237"/>
            <a:ext cx="5019675" cy="110172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5400"/>
              <a:buFont typeface="Tahoma"/>
              <a:buNone/>
            </a:pPr>
            <a:r>
              <a:rPr b="1" i="0" lang="en-US" sz="5400" u="none" cap="none" strike="noStrike">
                <a:solidFill>
                  <a:schemeClr val="dk2"/>
                </a:solidFill>
                <a:latin typeface="Tahoma"/>
                <a:ea typeface="Tahoma"/>
                <a:cs typeface="Tahoma"/>
                <a:sym typeface="Tahoma"/>
              </a:rPr>
              <a:t>Space</a:t>
            </a:r>
            <a:endParaRPr/>
          </a:p>
        </p:txBody>
      </p:sp>
      <p:sp>
        <p:nvSpPr>
          <p:cNvPr id="119" name="Google Shape;119;p1"/>
          <p:cNvSpPr txBox="1"/>
          <p:nvPr>
            <p:ph idx="4294967295" type="subTitle"/>
          </p:nvPr>
        </p:nvSpPr>
        <p:spPr>
          <a:xfrm>
            <a:off x="1116012" y="4724400"/>
            <a:ext cx="6172200" cy="16605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640"/>
              </a:spcBef>
              <a:spcAft>
                <a:spcPts val="0"/>
              </a:spcAft>
              <a:buClr>
                <a:schemeClr val="hlink"/>
              </a:buClr>
              <a:buSzPts val="2560"/>
              <a:buFont typeface="Noto Sans Symbols"/>
              <a:buNone/>
            </a:pPr>
            <a:r>
              <a:rPr lang="en-US"/>
              <a:t>    Student: Mariya Kozelets</a:t>
            </a:r>
            <a:endParaRPr/>
          </a:p>
          <a:p>
            <a:pPr indent="0" lvl="0" marL="0" marR="0" rtl="0" algn="ctr">
              <a:lnSpc>
                <a:spcPct val="90000"/>
              </a:lnSpc>
              <a:spcBef>
                <a:spcPts val="640"/>
              </a:spcBef>
              <a:spcAft>
                <a:spcPts val="0"/>
              </a:spcAft>
              <a:buClr>
                <a:schemeClr val="hlink"/>
              </a:buClr>
              <a:buSzPts val="2560"/>
              <a:buFont typeface="Noto Sans Symbols"/>
              <a:buNone/>
            </a:pPr>
            <a:r>
              <a:rPr lang="en-US"/>
              <a:t>Teacher: Smirnova Viktoriya</a:t>
            </a:r>
            <a:endParaRPr/>
          </a:p>
          <a:p>
            <a:pPr indent="0" lvl="0" marL="0" marR="0" rtl="0" algn="ctr">
              <a:lnSpc>
                <a:spcPct val="90000"/>
              </a:lnSpc>
              <a:spcBef>
                <a:spcPts val="640"/>
              </a:spcBef>
              <a:spcAft>
                <a:spcPts val="0"/>
              </a:spcAft>
              <a:buClr>
                <a:schemeClr val="hlink"/>
              </a:buClr>
              <a:buSzPts val="2560"/>
              <a:buFont typeface="Noto Sans Symbols"/>
              <a:buNone/>
            </a:pPr>
            <a:r>
              <a:t/>
            </a:r>
            <a:endParaRPr/>
          </a:p>
        </p:txBody>
      </p:sp>
      <p:pic>
        <p:nvPicPr>
          <p:cNvPr id="120" name="Google Shape;120;p1"/>
          <p:cNvPicPr preferRelativeResize="0"/>
          <p:nvPr/>
        </p:nvPicPr>
        <p:blipFill rotWithShape="1">
          <a:blip r:embed="rId3">
            <a:alphaModFix/>
          </a:blip>
          <a:srcRect b="6375" l="0" r="0" t="6376"/>
          <a:stretch/>
        </p:blipFill>
        <p:spPr>
          <a:xfrm>
            <a:off x="0" y="476250"/>
            <a:ext cx="5651500" cy="3457575"/>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4" name="Shape 124"/>
        <p:cNvGrpSpPr/>
        <p:nvPr/>
      </p:nvGrpSpPr>
      <p:grpSpPr>
        <a:xfrm>
          <a:off x="0" y="0"/>
          <a:ext cx="0" cy="0"/>
          <a:chOff x="0" y="0"/>
          <a:chExt cx="0" cy="0"/>
        </a:xfrm>
      </p:grpSpPr>
      <p:sp>
        <p:nvSpPr>
          <p:cNvPr id="125" name="Google Shape;125;p2"/>
          <p:cNvSpPr txBox="1"/>
          <p:nvPr>
            <p:ph idx="4294967295" type="title"/>
          </p:nvPr>
        </p:nvSpPr>
        <p:spPr>
          <a:xfrm>
            <a:off x="6300787" y="274637"/>
            <a:ext cx="2386012"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400"/>
              <a:buFont typeface="Tahoma"/>
              <a:buNone/>
            </a:pPr>
            <a:r>
              <a:rPr b="1" i="0" lang="en-US" sz="3400" u="none">
                <a:solidFill>
                  <a:schemeClr val="dk2"/>
                </a:solidFill>
                <a:latin typeface="Tahoma"/>
                <a:ea typeface="Tahoma"/>
                <a:cs typeface="Tahoma"/>
                <a:sym typeface="Tahoma"/>
              </a:rPr>
              <a:t>THE SOLAR SYSTEM.</a:t>
            </a:r>
            <a:endParaRPr/>
          </a:p>
        </p:txBody>
      </p:sp>
      <p:sp>
        <p:nvSpPr>
          <p:cNvPr id="126" name="Google Shape;126;p2"/>
          <p:cNvSpPr txBox="1"/>
          <p:nvPr>
            <p:ph idx="4294967295" type="body"/>
          </p:nvPr>
        </p:nvSpPr>
        <p:spPr>
          <a:xfrm>
            <a:off x="0" y="3500437"/>
            <a:ext cx="5867400" cy="33575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2240"/>
              <a:buFont typeface="Noto Sans Symbols"/>
              <a:buNone/>
            </a:pPr>
            <a:r>
              <a:rPr b="0" i="0" lang="en-US" sz="2800" u="none" cap="none" strike="noStrike">
                <a:solidFill>
                  <a:schemeClr val="dk1"/>
                </a:solidFill>
                <a:latin typeface="Tahoma"/>
                <a:ea typeface="Tahoma"/>
                <a:cs typeface="Tahoma"/>
                <a:sym typeface="Tahoma"/>
              </a:rPr>
              <a:t>    </a:t>
            </a:r>
            <a:r>
              <a:rPr b="0" i="0" lang="en-US" sz="1800" u="none" cap="none" strike="noStrike">
                <a:solidFill>
                  <a:schemeClr val="dk1"/>
                </a:solidFill>
                <a:latin typeface="Tahoma"/>
                <a:ea typeface="Tahoma"/>
                <a:cs typeface="Tahoma"/>
                <a:sym typeface="Tahoma"/>
              </a:rPr>
              <a:t>The four smaller inner planets, Mercury, Venus, Earth and Mars, also called the terrestrial planets, are primarily composed of rock and metal.</a:t>
            </a:r>
            <a:endParaRPr/>
          </a:p>
          <a:p>
            <a:pPr indent="-342900" lvl="0" marL="342900" marR="0" rtl="0" algn="l">
              <a:lnSpc>
                <a:spcPct val="80000"/>
              </a:lnSpc>
              <a:spcBef>
                <a:spcPts val="500"/>
              </a:spcBef>
              <a:spcAft>
                <a:spcPts val="0"/>
              </a:spcAft>
              <a:buClr>
                <a:schemeClr val="hlink"/>
              </a:buClr>
              <a:buSzPts val="1440"/>
              <a:buFont typeface="Noto Sans Symbols"/>
              <a:buNone/>
            </a:pPr>
            <a:r>
              <a:rPr b="0" i="0" lang="en-US" sz="1800" u="none" cap="none" strike="noStrike">
                <a:solidFill>
                  <a:schemeClr val="dk1"/>
                </a:solidFill>
                <a:latin typeface="Tahoma"/>
                <a:ea typeface="Tahoma"/>
                <a:cs typeface="Tahoma"/>
                <a:sym typeface="Tahoma"/>
              </a:rPr>
              <a:t>      The four outer planets, the gas giants, are substantially more massive than the terrestrials. The two largest, Jupiter and Saturn, are composed mainly of hydrogen and helium; the two outermost planets, Uranus and Neptune, are composed largely of ices, such as water, ammonia and methane, and are often referred to separately as "ice giants".</a:t>
            </a:r>
            <a:endParaRPr/>
          </a:p>
          <a:p>
            <a:pPr indent="-251459" lvl="0" marL="342900" marR="0" rtl="0" algn="l">
              <a:lnSpc>
                <a:spcPct val="100000"/>
              </a:lnSpc>
              <a:spcBef>
                <a:spcPts val="760"/>
              </a:spcBef>
              <a:spcAft>
                <a:spcPts val="0"/>
              </a:spcAft>
              <a:buClr>
                <a:schemeClr val="hlink"/>
              </a:buClr>
              <a:buSzPts val="1440"/>
              <a:buFont typeface="Noto Sans Symbols"/>
              <a:buNone/>
            </a:pPr>
            <a:r>
              <a:t/>
            </a:r>
            <a:endParaRPr b="0" i="0" sz="1800" u="none">
              <a:solidFill>
                <a:schemeClr val="dk1"/>
              </a:solidFill>
              <a:latin typeface="Tahoma"/>
              <a:ea typeface="Tahoma"/>
              <a:cs typeface="Tahoma"/>
              <a:sym typeface="Tahoma"/>
            </a:endParaRPr>
          </a:p>
        </p:txBody>
      </p:sp>
      <p:sp>
        <p:nvSpPr>
          <p:cNvPr id="127" name="Google Shape;127;p2"/>
          <p:cNvSpPr txBox="1"/>
          <p:nvPr>
            <p:ph idx="4294967295" type="body"/>
          </p:nvPr>
        </p:nvSpPr>
        <p:spPr>
          <a:xfrm>
            <a:off x="5795962" y="1989137"/>
            <a:ext cx="3097212" cy="46085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System consists of the Sun and those celestial objects bound to it by gravity, all of which were formed from The Solar the collapse of a giant molecular cloud approximately 4.6 billion years ago. Of the many objects that orbit the Sun, most of the mass is contained within eight relatively solitary planets whose orbits are almost circular and lie within a nearly flat disc called the ecliptic plane.</a:t>
            </a:r>
            <a:endParaRPr/>
          </a:p>
          <a:p>
            <a:pPr indent="-251459" lvl="0" marL="342900" marR="0" rtl="0" algn="l">
              <a:lnSpc>
                <a:spcPct val="100000"/>
              </a:lnSpc>
              <a:spcBef>
                <a:spcPts val="760"/>
              </a:spcBef>
              <a:spcAft>
                <a:spcPts val="0"/>
              </a:spcAft>
              <a:buClr>
                <a:schemeClr val="hlink"/>
              </a:buClr>
              <a:buSzPts val="1440"/>
              <a:buFont typeface="Noto Sans Symbols"/>
              <a:buNone/>
            </a:pPr>
            <a:r>
              <a:t/>
            </a:r>
            <a:endParaRPr b="0" i="0" sz="1800" u="none">
              <a:solidFill>
                <a:schemeClr val="dk1"/>
              </a:solidFill>
              <a:latin typeface="Tahoma"/>
              <a:ea typeface="Tahoma"/>
              <a:cs typeface="Tahoma"/>
              <a:sym typeface="Tahoma"/>
            </a:endParaRPr>
          </a:p>
        </p:txBody>
      </p:sp>
      <p:pic>
        <p:nvPicPr>
          <p:cNvPr id="128" name="Google Shape;128;p2"/>
          <p:cNvPicPr preferRelativeResize="0"/>
          <p:nvPr/>
        </p:nvPicPr>
        <p:blipFill rotWithShape="1">
          <a:blip r:embed="rId3">
            <a:alphaModFix/>
          </a:blip>
          <a:srcRect b="0" l="0" r="0" t="0"/>
          <a:stretch/>
        </p:blipFill>
        <p:spPr>
          <a:xfrm>
            <a:off x="611187" y="260350"/>
            <a:ext cx="4032250" cy="3225800"/>
          </a:xfrm>
          <a:prstGeom prst="rect">
            <a:avLst/>
          </a:prstGeom>
          <a:noFill/>
          <a:ln>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3"/>
          <p:cNvSpPr txBox="1"/>
          <p:nvPr>
            <p:ph idx="4294967295" type="body"/>
          </p:nvPr>
        </p:nvSpPr>
        <p:spPr>
          <a:xfrm>
            <a:off x="468312" y="4338637"/>
            <a:ext cx="5256212" cy="25193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a:t>
            </a:r>
            <a:r>
              <a:rPr b="0" i="0" lang="en-US" sz="1800" u="none">
                <a:solidFill>
                  <a:schemeClr val="dk1"/>
                </a:solidFill>
                <a:latin typeface="Tahoma"/>
                <a:ea typeface="Tahoma"/>
                <a:cs typeface="Tahoma"/>
                <a:sym typeface="Tahoma"/>
              </a:rPr>
              <a:t>In addition to thousands of small bodies in those two regions, various other small body populations, such as comets, centaurs and interplanetary dust, freely travel between regions.</a:t>
            </a:r>
            <a:endParaRPr/>
          </a:p>
          <a:p>
            <a:pPr indent="-342900" lvl="0" marL="342900" marR="0" rtl="0" algn="l">
              <a:lnSpc>
                <a:spcPct val="80000"/>
              </a:lnSpc>
              <a:spcBef>
                <a:spcPts val="50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Six of the planets and three of the dwarf planets are orbited by natural satellites, usually termed "moons" after Earth's Moon. Each of the outer planets is encircled by planetary rings of dust and other particles.</a:t>
            </a:r>
            <a:endParaRPr/>
          </a:p>
          <a:p>
            <a:pPr indent="-251459" lvl="0" marL="342900" marR="0" rtl="0" algn="l">
              <a:lnSpc>
                <a:spcPct val="100000"/>
              </a:lnSpc>
              <a:spcBef>
                <a:spcPts val="760"/>
              </a:spcBef>
              <a:spcAft>
                <a:spcPts val="0"/>
              </a:spcAft>
              <a:buClr>
                <a:schemeClr val="hlink"/>
              </a:buClr>
              <a:buSzPts val="1440"/>
              <a:buFont typeface="Noto Sans Symbols"/>
              <a:buNone/>
            </a:pPr>
            <a:r>
              <a:t/>
            </a:r>
            <a:endParaRPr b="0" i="0" sz="1800" u="none">
              <a:solidFill>
                <a:schemeClr val="dk1"/>
              </a:solidFill>
              <a:latin typeface="Tahoma"/>
              <a:ea typeface="Tahoma"/>
              <a:cs typeface="Tahoma"/>
              <a:sym typeface="Tahoma"/>
            </a:endParaRPr>
          </a:p>
        </p:txBody>
      </p:sp>
      <p:sp>
        <p:nvSpPr>
          <p:cNvPr id="134" name="Google Shape;134;p3"/>
          <p:cNvSpPr txBox="1"/>
          <p:nvPr>
            <p:ph idx="4294967295" type="body"/>
          </p:nvPr>
        </p:nvSpPr>
        <p:spPr>
          <a:xfrm>
            <a:off x="5580062" y="1052512"/>
            <a:ext cx="3322637" cy="56165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The Solar System is also home to two regions populated by smaller objects. The asteroid belt, which lies between Mars and Jupiter, is similar to the terrestrial planets as it is composed mainly of rock and metal. Beyond Neptune's orbit lie trans-Neptunian objects composed mostly of ices such as water, ammonia and methane. Within these two regions, five individual objects, Ceres, Pluto, Haumea, Makemake and Eris, are recognized to be large enough to have been rounded by their own gravity, and are thus termed dwarf planets</a:t>
            </a:r>
            <a:endParaRPr/>
          </a:p>
        </p:txBody>
      </p:sp>
      <p:pic>
        <p:nvPicPr>
          <p:cNvPr id="135" name="Google Shape;135;p3"/>
          <p:cNvPicPr preferRelativeResize="0"/>
          <p:nvPr/>
        </p:nvPicPr>
        <p:blipFill rotWithShape="1">
          <a:blip r:embed="rId3">
            <a:alphaModFix/>
          </a:blip>
          <a:srcRect b="0" l="0" r="0" t="0"/>
          <a:stretch/>
        </p:blipFill>
        <p:spPr>
          <a:xfrm>
            <a:off x="250825" y="188912"/>
            <a:ext cx="5257800" cy="3962400"/>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4"/>
          <p:cNvSpPr txBox="1"/>
          <p:nvPr>
            <p:ph idx="4294967295" type="title"/>
          </p:nvPr>
        </p:nvSpPr>
        <p:spPr>
          <a:xfrm>
            <a:off x="6011862" y="274637"/>
            <a:ext cx="2674937"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3900"/>
              <a:buFont typeface="Tahoma"/>
              <a:buNone/>
            </a:pPr>
            <a:r>
              <a:rPr b="1" i="0" lang="en-US" sz="3900" u="none">
                <a:solidFill>
                  <a:srgbClr val="FF0000"/>
                </a:solidFill>
                <a:latin typeface="Tahoma"/>
                <a:ea typeface="Tahoma"/>
                <a:cs typeface="Tahoma"/>
                <a:sym typeface="Tahoma"/>
              </a:rPr>
              <a:t>THE SUN</a:t>
            </a:r>
            <a:endParaRPr/>
          </a:p>
        </p:txBody>
      </p:sp>
      <p:sp>
        <p:nvSpPr>
          <p:cNvPr id="141" name="Google Shape;141;p4"/>
          <p:cNvSpPr txBox="1"/>
          <p:nvPr>
            <p:ph idx="4294967295" type="body"/>
          </p:nvPr>
        </p:nvSpPr>
        <p:spPr>
          <a:xfrm>
            <a:off x="0" y="4119562"/>
            <a:ext cx="6011862" cy="27384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2240"/>
              <a:buFont typeface="Noto Sans Symbols"/>
              <a:buNone/>
            </a:pPr>
            <a:r>
              <a:rPr b="0" i="0" lang="en-US" sz="2800" u="none">
                <a:solidFill>
                  <a:schemeClr val="dk1"/>
                </a:solidFill>
                <a:latin typeface="Tahoma"/>
                <a:ea typeface="Tahoma"/>
                <a:cs typeface="Tahoma"/>
                <a:sym typeface="Tahoma"/>
              </a:rPr>
              <a:t>    </a:t>
            </a:r>
            <a:r>
              <a:rPr b="0" i="0" lang="en-US" sz="2000" u="none">
                <a:solidFill>
                  <a:schemeClr val="dk1"/>
                </a:solidFill>
                <a:latin typeface="Tahoma"/>
                <a:ea typeface="Tahoma"/>
                <a:cs typeface="Tahoma"/>
                <a:sym typeface="Tahoma"/>
              </a:rPr>
              <a:t>The Sun can be divided into three main layers: a core, a radiative zone, and a convective zone. The Sun's energy comes from thermonuclear reactions (converting hydrogen to helium) in the core, where the temperature is 15 to 25 million degrees. The energy radiates through the middle layer, then bubbles and boils to the surface in a process called convection. Charged particles, called the solar wind, stream out at a million miles an hour</a:t>
            </a:r>
            <a:endParaRPr/>
          </a:p>
          <a:p>
            <a:pPr indent="-241300" lvl="0" marL="342900" marR="0" rtl="0" algn="l">
              <a:lnSpc>
                <a:spcPct val="100000"/>
              </a:lnSpc>
              <a:spcBef>
                <a:spcPts val="800"/>
              </a:spcBef>
              <a:spcAft>
                <a:spcPts val="0"/>
              </a:spcAft>
              <a:buClr>
                <a:schemeClr val="hlink"/>
              </a:buClr>
              <a:buSzPts val="1600"/>
              <a:buFont typeface="Noto Sans Symbols"/>
              <a:buNone/>
            </a:pPr>
            <a:r>
              <a:t/>
            </a:r>
            <a:endParaRPr b="0" i="0" sz="2000" u="none">
              <a:solidFill>
                <a:schemeClr val="dk1"/>
              </a:solidFill>
              <a:latin typeface="Tahoma"/>
              <a:ea typeface="Tahoma"/>
              <a:cs typeface="Tahoma"/>
              <a:sym typeface="Tahoma"/>
            </a:endParaRPr>
          </a:p>
        </p:txBody>
      </p:sp>
      <p:sp>
        <p:nvSpPr>
          <p:cNvPr id="142" name="Google Shape;142;p4"/>
          <p:cNvSpPr txBox="1"/>
          <p:nvPr>
            <p:ph idx="4294967295" type="body"/>
          </p:nvPr>
        </p:nvSpPr>
        <p:spPr>
          <a:xfrm>
            <a:off x="5867400" y="1341437"/>
            <a:ext cx="3276600" cy="52149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2240"/>
              <a:buFont typeface="Noto Sans Symbols"/>
              <a:buNone/>
            </a:pPr>
            <a:r>
              <a:rPr b="0" i="0" lang="en-US" sz="2800" u="none">
                <a:solidFill>
                  <a:schemeClr val="dk1"/>
                </a:solidFill>
                <a:latin typeface="Tahoma"/>
                <a:ea typeface="Tahoma"/>
                <a:cs typeface="Tahoma"/>
                <a:sym typeface="Tahoma"/>
              </a:rPr>
              <a:t>   </a:t>
            </a:r>
            <a:r>
              <a:rPr b="0" i="0" lang="en-US" sz="2400" u="none">
                <a:solidFill>
                  <a:schemeClr val="dk1"/>
                </a:solidFill>
                <a:latin typeface="Tahoma"/>
                <a:ea typeface="Tahoma"/>
                <a:cs typeface="Tahoma"/>
                <a:sym typeface="Tahoma"/>
              </a:rPr>
              <a:t>The big burning ball of gas that holds nine major planets in orbit is not unlike many stars in the universe. The Sun makes up 99.86 percent of the solar system's mass and provides the energy that both sustains and endangers us. Scientists have lately begun calling its tremendous outpouring of energy "space weather".</a:t>
            </a:r>
            <a:endParaRPr/>
          </a:p>
          <a:p>
            <a:pPr indent="-220980" lvl="0" marL="342900" marR="0" rtl="0" algn="l">
              <a:lnSpc>
                <a:spcPct val="100000"/>
              </a:lnSpc>
              <a:spcBef>
                <a:spcPts val="480"/>
              </a:spcBef>
              <a:spcAft>
                <a:spcPts val="0"/>
              </a:spcAft>
              <a:buClr>
                <a:schemeClr val="hlink"/>
              </a:buClr>
              <a:buSzPts val="1920"/>
              <a:buFont typeface="Noto Sans Symbols"/>
              <a:buNone/>
            </a:pPr>
            <a:r>
              <a:t/>
            </a:r>
            <a:endParaRPr b="0" i="0" sz="2400" u="none">
              <a:solidFill>
                <a:schemeClr val="dk1"/>
              </a:solidFill>
              <a:latin typeface="Tahoma"/>
              <a:ea typeface="Tahoma"/>
              <a:cs typeface="Tahoma"/>
              <a:sym typeface="Tahoma"/>
            </a:endParaRPr>
          </a:p>
        </p:txBody>
      </p:sp>
      <p:pic>
        <p:nvPicPr>
          <p:cNvPr id="143" name="Google Shape;143;p4"/>
          <p:cNvPicPr preferRelativeResize="0"/>
          <p:nvPr/>
        </p:nvPicPr>
        <p:blipFill rotWithShape="1">
          <a:blip r:embed="rId3">
            <a:alphaModFix/>
          </a:blip>
          <a:srcRect b="16874" l="0" r="0" t="16874"/>
          <a:stretch/>
        </p:blipFill>
        <p:spPr>
          <a:xfrm>
            <a:off x="0" y="0"/>
            <a:ext cx="5922962" cy="4000500"/>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7" name="Shape 147"/>
        <p:cNvGrpSpPr/>
        <p:nvPr/>
      </p:nvGrpSpPr>
      <p:grpSpPr>
        <a:xfrm>
          <a:off x="0" y="0"/>
          <a:ext cx="0" cy="0"/>
          <a:chOff x="0" y="0"/>
          <a:chExt cx="0" cy="0"/>
        </a:xfrm>
      </p:grpSpPr>
      <p:sp>
        <p:nvSpPr>
          <p:cNvPr id="148" name="Google Shape;148;p5"/>
          <p:cNvSpPr txBox="1"/>
          <p:nvPr>
            <p:ph idx="4294967295" type="title"/>
          </p:nvPr>
        </p:nvSpPr>
        <p:spPr>
          <a:xfrm>
            <a:off x="6084887" y="274637"/>
            <a:ext cx="2601912" cy="11430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00B0F0"/>
              </a:buClr>
              <a:buSzPts val="3400"/>
              <a:buFont typeface="Tahoma"/>
              <a:buNone/>
            </a:pPr>
            <a:r>
              <a:rPr b="1" i="0" lang="en-US" sz="3400" u="none">
                <a:solidFill>
                  <a:srgbClr val="00B0F0"/>
                </a:solidFill>
                <a:latin typeface="Tahoma"/>
                <a:ea typeface="Tahoma"/>
                <a:cs typeface="Tahoma"/>
                <a:sym typeface="Tahoma"/>
              </a:rPr>
              <a:t>THE EARTH</a:t>
            </a:r>
            <a:endParaRPr/>
          </a:p>
        </p:txBody>
      </p:sp>
      <p:sp>
        <p:nvSpPr>
          <p:cNvPr id="149" name="Google Shape;149;p5"/>
          <p:cNvSpPr txBox="1"/>
          <p:nvPr>
            <p:ph idx="4294967295" type="body"/>
          </p:nvPr>
        </p:nvSpPr>
        <p:spPr>
          <a:xfrm>
            <a:off x="611187" y="4221162"/>
            <a:ext cx="5184775" cy="2447925"/>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hlink"/>
              </a:buClr>
              <a:buSzPts val="1280"/>
              <a:buFont typeface="Noto Sans Symbols"/>
              <a:buNone/>
            </a:pPr>
            <a:r>
              <a:t/>
            </a:r>
            <a:endParaRPr b="0" i="0" sz="1600" u="none">
              <a:solidFill>
                <a:schemeClr val="dk1"/>
              </a:solidFill>
              <a:latin typeface="Tahoma"/>
              <a:ea typeface="Tahoma"/>
              <a:cs typeface="Tahoma"/>
              <a:sym typeface="Tahoma"/>
            </a:endParaRPr>
          </a:p>
          <a:p>
            <a:pPr indent="-342900" lvl="0" marL="342900" marR="0" rtl="0" algn="l">
              <a:lnSpc>
                <a:spcPct val="90000"/>
              </a:lnSpc>
              <a:spcBef>
                <a:spcPts val="500"/>
              </a:spcBef>
              <a:spcAft>
                <a:spcPts val="0"/>
              </a:spcAft>
              <a:buClr>
                <a:schemeClr val="hlink"/>
              </a:buClr>
              <a:buSzPts val="1600"/>
              <a:buFont typeface="Noto Sans Symbols"/>
              <a:buNone/>
            </a:pPr>
            <a:r>
              <a:rPr b="0" i="0" lang="en-US" sz="2000" u="none">
                <a:solidFill>
                  <a:schemeClr val="dk1"/>
                </a:solidFill>
                <a:latin typeface="Tahoma"/>
                <a:ea typeface="Tahoma"/>
                <a:cs typeface="Tahoma"/>
                <a:sym typeface="Tahoma"/>
              </a:rPr>
              <a:t>Perhaps Earth's most distinguishing factor, at least from our point of view, is the presence of water, which contributed to the formation of life some 3,000 million years ago. Most of us ought also to be fond of Earth's unique atmosphere, rich in life-sustaining nitrogen and oxygen.</a:t>
            </a:r>
            <a:endParaRPr/>
          </a:p>
          <a:p>
            <a:pPr indent="-241300" lvl="0" marL="342900" marR="0" rtl="0" algn="l">
              <a:lnSpc>
                <a:spcPct val="100000"/>
              </a:lnSpc>
              <a:spcBef>
                <a:spcPts val="800"/>
              </a:spcBef>
              <a:spcAft>
                <a:spcPts val="0"/>
              </a:spcAft>
              <a:buClr>
                <a:schemeClr val="hlink"/>
              </a:buClr>
              <a:buSzPts val="1600"/>
              <a:buFont typeface="Noto Sans Symbols"/>
              <a:buNone/>
            </a:pPr>
            <a:r>
              <a:t/>
            </a:r>
            <a:endParaRPr b="0" i="0" sz="2000" u="none">
              <a:solidFill>
                <a:schemeClr val="dk1"/>
              </a:solidFill>
              <a:latin typeface="Tahoma"/>
              <a:ea typeface="Tahoma"/>
              <a:cs typeface="Tahoma"/>
              <a:sym typeface="Tahoma"/>
            </a:endParaRPr>
          </a:p>
        </p:txBody>
      </p:sp>
      <p:sp>
        <p:nvSpPr>
          <p:cNvPr id="150" name="Google Shape;150;p5"/>
          <p:cNvSpPr txBox="1"/>
          <p:nvPr>
            <p:ph idx="4294967295" type="body"/>
          </p:nvPr>
        </p:nvSpPr>
        <p:spPr>
          <a:xfrm>
            <a:off x="5724525" y="1600200"/>
            <a:ext cx="3419475" cy="449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240"/>
              <a:buFont typeface="Noto Sans Symbols"/>
              <a:buNone/>
            </a:pPr>
            <a:r>
              <a:rPr b="0" i="0" lang="en-US" sz="2800" u="none">
                <a:solidFill>
                  <a:schemeClr val="dk1"/>
                </a:solidFill>
                <a:latin typeface="Tahoma"/>
                <a:ea typeface="Tahoma"/>
                <a:cs typeface="Tahoma"/>
                <a:sym typeface="Tahoma"/>
              </a:rPr>
              <a:t>   </a:t>
            </a:r>
            <a:r>
              <a:rPr b="0" i="0" lang="en-US" sz="2000" u="none">
                <a:solidFill>
                  <a:schemeClr val="dk1"/>
                </a:solidFill>
                <a:latin typeface="Tahoma"/>
                <a:ea typeface="Tahoma"/>
                <a:cs typeface="Tahoma"/>
                <a:sym typeface="Tahoma"/>
              </a:rPr>
              <a:t>The third planet from the sun is, in scientific terms, quite similar to the first two. In fact, the four planets of the inner solar system (Mercury, Venus, Earth and Mars) all share rock and metal as their primary ingredients. Each of these so-called terrestrial planets has a solid surface, unlike the gaseous planets of the outer solar system.</a:t>
            </a:r>
            <a:endParaRPr/>
          </a:p>
          <a:p>
            <a:pPr indent="-241300" lvl="0" marL="342900" marR="0" rtl="0" algn="l">
              <a:lnSpc>
                <a:spcPct val="100000"/>
              </a:lnSpc>
              <a:spcBef>
                <a:spcPts val="800"/>
              </a:spcBef>
              <a:spcAft>
                <a:spcPts val="0"/>
              </a:spcAft>
              <a:buClr>
                <a:schemeClr val="hlink"/>
              </a:buClr>
              <a:buSzPts val="1600"/>
              <a:buFont typeface="Noto Sans Symbols"/>
              <a:buNone/>
            </a:pPr>
            <a:r>
              <a:t/>
            </a:r>
            <a:endParaRPr b="0" i="0" sz="2000" u="none">
              <a:solidFill>
                <a:schemeClr val="dk1"/>
              </a:solidFill>
              <a:latin typeface="Tahoma"/>
              <a:ea typeface="Tahoma"/>
              <a:cs typeface="Tahoma"/>
              <a:sym typeface="Tahoma"/>
            </a:endParaRPr>
          </a:p>
        </p:txBody>
      </p:sp>
      <p:pic>
        <p:nvPicPr>
          <p:cNvPr id="151" name="Google Shape;151;p5"/>
          <p:cNvPicPr preferRelativeResize="0"/>
          <p:nvPr>
            <p:ph idx="4294967295" type="body"/>
          </p:nvPr>
        </p:nvPicPr>
        <p:blipFill rotWithShape="1">
          <a:blip r:embed="rId3">
            <a:alphaModFix/>
          </a:blip>
          <a:srcRect b="12277" l="0" r="0" t="12277"/>
          <a:stretch/>
        </p:blipFill>
        <p:spPr>
          <a:xfrm>
            <a:off x="0" y="0"/>
            <a:ext cx="5486400" cy="4102100"/>
          </a:xfrm>
          <a:prstGeom prst="rect">
            <a:avLst/>
          </a:prstGeom>
          <a:noFill/>
          <a:ln>
            <a:noFill/>
          </a:ln>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6"/>
          <p:cNvSpPr txBox="1"/>
          <p:nvPr>
            <p:ph type="title"/>
          </p:nvPr>
        </p:nvSpPr>
        <p:spPr>
          <a:xfrm>
            <a:off x="3348037" y="765175"/>
            <a:ext cx="3095625"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000"/>
              <a:buFont typeface="Tahoma"/>
              <a:buNone/>
            </a:pPr>
            <a:r>
              <a:rPr b="0" i="0" lang="en-US" sz="4000" u="none">
                <a:solidFill>
                  <a:schemeClr val="dk2"/>
                </a:solidFill>
                <a:latin typeface="Tahoma"/>
                <a:ea typeface="Tahoma"/>
                <a:cs typeface="Tahoma"/>
                <a:sym typeface="Tahoma"/>
              </a:rPr>
              <a:t>Mercury</a:t>
            </a:r>
            <a:br>
              <a:rPr b="0" i="0" lang="en-US" sz="4000" u="none">
                <a:solidFill>
                  <a:schemeClr val="dk2"/>
                </a:solidFill>
                <a:latin typeface="Tahoma"/>
                <a:ea typeface="Tahoma"/>
                <a:cs typeface="Tahoma"/>
                <a:sym typeface="Tahoma"/>
              </a:rPr>
            </a:br>
            <a:endParaRPr/>
          </a:p>
        </p:txBody>
      </p:sp>
      <p:sp>
        <p:nvSpPr>
          <p:cNvPr id="157" name="Google Shape;157;p6"/>
          <p:cNvSpPr txBox="1"/>
          <p:nvPr>
            <p:ph idx="1" type="body"/>
          </p:nvPr>
        </p:nvSpPr>
        <p:spPr>
          <a:xfrm>
            <a:off x="323850" y="3213100"/>
            <a:ext cx="8229600" cy="3387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560"/>
              <a:buFont typeface="Noto Sans Symbols"/>
              <a:buNone/>
            </a:pPr>
            <a:r>
              <a:rPr b="1" i="0" lang="en-US" sz="3200" u="none">
                <a:solidFill>
                  <a:schemeClr val="dk1"/>
                </a:solidFill>
                <a:latin typeface="Tahoma"/>
                <a:ea typeface="Tahoma"/>
                <a:cs typeface="Tahoma"/>
                <a:sym typeface="Tahoma"/>
              </a:rPr>
              <a:t>   </a:t>
            </a:r>
            <a:r>
              <a:rPr b="1" i="0" lang="en-US" sz="2400" u="none">
                <a:solidFill>
                  <a:schemeClr val="dk1"/>
                </a:solidFill>
                <a:latin typeface="Tahoma"/>
                <a:ea typeface="Tahoma"/>
                <a:cs typeface="Tahoma"/>
                <a:sym typeface="Tahoma"/>
              </a:rPr>
              <a:t>Mercury</a:t>
            </a:r>
            <a:r>
              <a:rPr b="0" i="0" lang="en-US" sz="2400" u="none">
                <a:solidFill>
                  <a:schemeClr val="dk1"/>
                </a:solidFill>
                <a:latin typeface="Tahoma"/>
                <a:ea typeface="Tahoma"/>
                <a:cs typeface="Tahoma"/>
                <a:sym typeface="Tahoma"/>
              </a:rPr>
              <a:t> is the innermost and smallest planet in the Solar System, orbiting the Sun once every 87.969 Earth days. Mercury is similar in appearance to the Moon: it is heavily cratered with regions of smooth plains, has no natural satellites and no substantial atmosphere. However, it has a large iron core, which generates a magnetic field about 1% as strong as that of the Earth. Surface temperatures range from about −183 °C to 427 °C.  </a:t>
            </a:r>
            <a:endParaRPr/>
          </a:p>
        </p:txBody>
      </p:sp>
      <p:pic>
        <p:nvPicPr>
          <p:cNvPr id="158" name="Google Shape;158;p6"/>
          <p:cNvPicPr preferRelativeResize="0"/>
          <p:nvPr/>
        </p:nvPicPr>
        <p:blipFill rotWithShape="1">
          <a:blip r:embed="rId3">
            <a:alphaModFix/>
          </a:blip>
          <a:srcRect b="0" l="0" r="0" t="0"/>
          <a:stretch/>
        </p:blipFill>
        <p:spPr>
          <a:xfrm>
            <a:off x="250825" y="0"/>
            <a:ext cx="3025775" cy="2998787"/>
          </a:xfrm>
          <a:prstGeom prst="rect">
            <a:avLst/>
          </a:prstGeom>
          <a:noFill/>
          <a:ln>
            <a:noFill/>
          </a:ln>
        </p:spPr>
      </p:pic>
      <p:pic>
        <p:nvPicPr>
          <p:cNvPr id="159" name="Google Shape;159;p6"/>
          <p:cNvPicPr preferRelativeResize="0"/>
          <p:nvPr/>
        </p:nvPicPr>
        <p:blipFill rotWithShape="1">
          <a:blip r:embed="rId4">
            <a:alphaModFix/>
          </a:blip>
          <a:srcRect b="0" l="0" r="0" t="0"/>
          <a:stretch/>
        </p:blipFill>
        <p:spPr>
          <a:xfrm>
            <a:off x="6372225" y="333375"/>
            <a:ext cx="2600325" cy="2435225"/>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7"/>
          <p:cNvSpPr txBox="1"/>
          <p:nvPr>
            <p:ph idx="4294967295" type="title"/>
          </p:nvPr>
        </p:nvSpPr>
        <p:spPr>
          <a:xfrm>
            <a:off x="4500562" y="0"/>
            <a:ext cx="3240087"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Tahoma"/>
              <a:buNone/>
            </a:pPr>
            <a:r>
              <a:rPr b="0" i="0" lang="en-US" sz="4400" u="none">
                <a:solidFill>
                  <a:schemeClr val="dk2"/>
                </a:solidFill>
                <a:latin typeface="Tahoma"/>
                <a:ea typeface="Tahoma"/>
                <a:cs typeface="Tahoma"/>
                <a:sym typeface="Tahoma"/>
              </a:rPr>
              <a:t>Venus</a:t>
            </a:r>
            <a:endParaRPr/>
          </a:p>
        </p:txBody>
      </p:sp>
      <p:sp>
        <p:nvSpPr>
          <p:cNvPr id="165" name="Google Shape;165;p7"/>
          <p:cNvSpPr txBox="1"/>
          <p:nvPr>
            <p:ph idx="4294967295" type="body"/>
          </p:nvPr>
        </p:nvSpPr>
        <p:spPr>
          <a:xfrm>
            <a:off x="395287" y="2781300"/>
            <a:ext cx="4392612" cy="3860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The water has most likely dissociated, and, because of the lack of a planetary magnetic field, the hydrogen has been swept into interplanetary space by the solar The CO2-rich atmosphere, along with thick clouds of sulfur dioxide, generates the strongest greenhouse effect in the Solar System, creating surface temperatures of over 460 °C This makes the Venusian surface hotter than Mercury's</a:t>
            </a:r>
            <a:r>
              <a:rPr b="0" i="0" lang="en-US" sz="1800" u="sng">
                <a:solidFill>
                  <a:schemeClr val="dk1"/>
                </a:solidFill>
                <a:latin typeface="Tahoma"/>
                <a:ea typeface="Tahoma"/>
                <a:cs typeface="Tahoma"/>
                <a:sym typeface="Tahoma"/>
              </a:rPr>
              <a:t>]</a:t>
            </a:r>
            <a:r>
              <a:rPr b="0" i="0" lang="en-US" sz="1800" u="none">
                <a:solidFill>
                  <a:schemeClr val="dk1"/>
                </a:solidFill>
                <a:latin typeface="Tahoma"/>
                <a:ea typeface="Tahoma"/>
                <a:cs typeface="Tahoma"/>
                <a:sym typeface="Tahoma"/>
              </a:rPr>
              <a:t> even though Venus is nearly twice Mercury's distance from the Sun and thus receives only 25% of Mercury's solar irradiance. The surface of Venus is often said to resemble Hell.</a:t>
            </a:r>
            <a:endParaRPr/>
          </a:p>
        </p:txBody>
      </p:sp>
      <p:sp>
        <p:nvSpPr>
          <p:cNvPr id="166" name="Google Shape;166;p7"/>
          <p:cNvSpPr txBox="1"/>
          <p:nvPr>
            <p:ph idx="4294967295" type="body"/>
          </p:nvPr>
        </p:nvSpPr>
        <p:spPr>
          <a:xfrm>
            <a:off x="4643437" y="908050"/>
            <a:ext cx="3898900" cy="5040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The second planet from the Sun, orbiting it every 224.7 Earth days. The planet is named after Venus, the Roman goddess of love and beauty. After the Moon, it is the brightest natural object in the night sky. Venus reaches its maximum brightness shortly before sunrise or shortly after sunset, for which reason it has been known as the Morning Star or Evening Star. Venus is classified as a terrestrial planet and it is sometimes called Earth's "sister planet"  due to the similar size, gravity, and bulk composition. Venus is covered with an opaque layer of highly reflective clouds of sulfuric acid, preventing its surface from being seen from space in visible light. Venus has the densest atmosphere of all the terrestrial planets in our solar system, consisting mostly of carbon dioxide. A younger Venus is believed to have possessed Earth-like oceans, but these evaporated as the temperature rose. Venus's surface is a dusty dry desert with many slab-like rocks, periodically refreshed by volcanism</a:t>
            </a:r>
            <a:endParaRPr/>
          </a:p>
        </p:txBody>
      </p:sp>
      <p:pic>
        <p:nvPicPr>
          <p:cNvPr id="167" name="Google Shape;167;p7"/>
          <p:cNvPicPr preferRelativeResize="0"/>
          <p:nvPr/>
        </p:nvPicPr>
        <p:blipFill rotWithShape="1">
          <a:blip r:embed="rId3">
            <a:alphaModFix/>
          </a:blip>
          <a:srcRect b="0" l="0" r="0" t="0"/>
          <a:stretch/>
        </p:blipFill>
        <p:spPr>
          <a:xfrm>
            <a:off x="250825" y="0"/>
            <a:ext cx="2794000" cy="2794000"/>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8"/>
          <p:cNvSpPr txBox="1"/>
          <p:nvPr>
            <p:ph idx="4294967295" type="title"/>
          </p:nvPr>
        </p:nvSpPr>
        <p:spPr>
          <a:xfrm>
            <a:off x="4500562" y="274637"/>
            <a:ext cx="4186237"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200"/>
              <a:buFont typeface="Tahoma"/>
              <a:buNone/>
            </a:pPr>
            <a:r>
              <a:rPr b="0" i="1" lang="en-US" sz="4200" u="none">
                <a:solidFill>
                  <a:schemeClr val="dk2"/>
                </a:solidFill>
                <a:latin typeface="Tahoma"/>
                <a:ea typeface="Tahoma"/>
                <a:cs typeface="Tahoma"/>
                <a:sym typeface="Tahoma"/>
              </a:rPr>
              <a:t>MARS</a:t>
            </a:r>
            <a:endParaRPr/>
          </a:p>
        </p:txBody>
      </p:sp>
      <p:sp>
        <p:nvSpPr>
          <p:cNvPr id="173" name="Google Shape;173;p8"/>
          <p:cNvSpPr txBox="1"/>
          <p:nvPr>
            <p:ph idx="4294967295" type="body"/>
          </p:nvPr>
        </p:nvSpPr>
        <p:spPr>
          <a:xfrm>
            <a:off x="4648200" y="1600200"/>
            <a:ext cx="4038600" cy="449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Mars in astronomy, 4th planet from the sun, with an orbit next in order beyond that of the earth. </a:t>
            </a:r>
            <a:endParaRPr/>
          </a:p>
          <a:p>
            <a:pPr indent="-342900" lvl="0" marL="342900" marR="0" rtl="0" algn="l">
              <a:lnSpc>
                <a:spcPct val="80000"/>
              </a:lnSpc>
              <a:spcBef>
                <a:spcPts val="50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Mars has a striking red appearance, and    in its most favorable position for viewing, when it is opposite the sun, it is twice as bright as Sirius, the brightest star. Mars has a diameter of 4,200 mi (6,800 km), just over half the diameter of the earth, and its mass is only 11% of the earth's mass. The planet has a very thin atmosphere consisting mainly of carbon dioxide, with some nitrogen and argon. Mars has an extreme day-to-night temperature range, resulting from its thin atmosphere, from about 80°F (27°C) at noon to about -100°F (-73°C) at midnight; however, the high daytime temperatures are confined to less than 3 ft (1 m) above </a:t>
            </a:r>
            <a:endParaRPr/>
          </a:p>
          <a:p>
            <a:pPr indent="-261620" lvl="0" marL="342900" marR="0" rtl="0" algn="l">
              <a:lnSpc>
                <a:spcPct val="100000"/>
              </a:lnSpc>
              <a:spcBef>
                <a:spcPts val="720"/>
              </a:spcBef>
              <a:spcAft>
                <a:spcPts val="0"/>
              </a:spcAft>
              <a:buClr>
                <a:schemeClr val="hlink"/>
              </a:buClr>
              <a:buSzPts val="1280"/>
              <a:buFont typeface="Noto Sans Symbols"/>
              <a:buNone/>
            </a:pPr>
            <a:r>
              <a:t/>
            </a:r>
            <a:endParaRPr b="0" i="0" sz="1600" u="none">
              <a:solidFill>
                <a:schemeClr val="dk1"/>
              </a:solidFill>
              <a:latin typeface="Tahoma"/>
              <a:ea typeface="Tahoma"/>
              <a:cs typeface="Tahoma"/>
              <a:sym typeface="Tahoma"/>
            </a:endParaRPr>
          </a:p>
        </p:txBody>
      </p:sp>
      <p:sp>
        <p:nvSpPr>
          <p:cNvPr id="174" name="Google Shape;174;p8"/>
          <p:cNvSpPr txBox="1"/>
          <p:nvPr>
            <p:ph idx="4294967295" type="body"/>
          </p:nvPr>
        </p:nvSpPr>
        <p:spPr>
          <a:xfrm>
            <a:off x="457200" y="3573462"/>
            <a:ext cx="4038600" cy="25225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The greater part of the surface area of Mars appears to be a vast desert, dull red or orange in color. This color may be due to various oxides in the surface composition, particularly those of iron. About one fourth to one third of the surface is composed of darker areas whose nature is still uncertain. Shortly after its perihelion Mars has planetwide dust storms that can obscure all its surface details.</a:t>
            </a:r>
            <a:endParaRPr/>
          </a:p>
        </p:txBody>
      </p:sp>
      <p:pic>
        <p:nvPicPr>
          <p:cNvPr id="175" name="Google Shape;175;p8"/>
          <p:cNvPicPr preferRelativeResize="0"/>
          <p:nvPr/>
        </p:nvPicPr>
        <p:blipFill rotWithShape="1">
          <a:blip r:embed="rId3">
            <a:alphaModFix/>
          </a:blip>
          <a:srcRect b="23957" l="0" r="0" t="23957"/>
          <a:stretch/>
        </p:blipFill>
        <p:spPr>
          <a:xfrm>
            <a:off x="0" y="0"/>
            <a:ext cx="4251325" cy="2997200"/>
          </a:xfrm>
          <a:prstGeom prst="rect">
            <a:avLst/>
          </a:prstGeom>
          <a:noFill/>
          <a:ln>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9"/>
          <p:cNvSpPr txBox="1"/>
          <p:nvPr>
            <p:ph idx="4294967295" type="title"/>
          </p:nvPr>
        </p:nvSpPr>
        <p:spPr>
          <a:xfrm>
            <a:off x="5795962" y="274637"/>
            <a:ext cx="2890837" cy="11430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3900"/>
              <a:buFont typeface="Tahoma"/>
              <a:buNone/>
            </a:pPr>
            <a:r>
              <a:rPr b="1" i="0" lang="en-US" sz="3900" u="none">
                <a:solidFill>
                  <a:schemeClr val="dk2"/>
                </a:solidFill>
                <a:latin typeface="Tahoma"/>
                <a:ea typeface="Tahoma"/>
                <a:cs typeface="Tahoma"/>
                <a:sym typeface="Tahoma"/>
              </a:rPr>
              <a:t>JUPITER</a:t>
            </a:r>
            <a:endParaRPr/>
          </a:p>
        </p:txBody>
      </p:sp>
      <p:sp>
        <p:nvSpPr>
          <p:cNvPr id="181" name="Google Shape;181;p9"/>
          <p:cNvSpPr txBox="1"/>
          <p:nvPr>
            <p:ph idx="4294967295" type="body"/>
          </p:nvPr>
        </p:nvSpPr>
        <p:spPr>
          <a:xfrm>
            <a:off x="457200" y="3789362"/>
            <a:ext cx="5122862" cy="3068637"/>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hlink"/>
              </a:buClr>
              <a:buSzPts val="720"/>
              <a:buFont typeface="Noto Sans Symbols"/>
              <a:buNone/>
            </a:pPr>
            <a:r>
              <a:t/>
            </a:r>
            <a:endParaRPr b="0" i="0" sz="900" u="none">
              <a:solidFill>
                <a:schemeClr val="dk1"/>
              </a:solidFill>
              <a:latin typeface="Tahoma"/>
              <a:ea typeface="Tahoma"/>
              <a:cs typeface="Tahoma"/>
              <a:sym typeface="Tahoma"/>
            </a:endParaRPr>
          </a:p>
          <a:p>
            <a:pPr indent="-342900" lvl="0" marL="342900" marR="0" rtl="0" algn="l">
              <a:lnSpc>
                <a:spcPct val="80000"/>
              </a:lnSpc>
              <a:spcBef>
                <a:spcPts val="500"/>
              </a:spcBef>
              <a:spcAft>
                <a:spcPts val="0"/>
              </a:spcAft>
              <a:buClr>
                <a:schemeClr val="hlink"/>
              </a:buClr>
              <a:buSzPts val="720"/>
              <a:buFont typeface="Noto Sans Symbols"/>
              <a:buNone/>
            </a:pPr>
            <a:r>
              <a:t/>
            </a:r>
            <a:endParaRPr b="0" i="0" sz="900" u="none">
              <a:solidFill>
                <a:schemeClr val="dk1"/>
              </a:solidFill>
              <a:latin typeface="Tahoma"/>
              <a:ea typeface="Tahoma"/>
              <a:cs typeface="Tahoma"/>
              <a:sym typeface="Tahoma"/>
            </a:endParaRPr>
          </a:p>
          <a:p>
            <a:pPr indent="-342900" lvl="0" marL="342900" marR="0" rtl="0" algn="l">
              <a:lnSpc>
                <a:spcPct val="80000"/>
              </a:lnSpc>
              <a:spcBef>
                <a:spcPts val="500"/>
              </a:spcBef>
              <a:spcAft>
                <a:spcPts val="0"/>
              </a:spcAft>
              <a:buClr>
                <a:schemeClr val="hlink"/>
              </a:buClr>
              <a:buSzPts val="1120"/>
              <a:buFont typeface="Noto Sans Symbols"/>
              <a:buNone/>
            </a:pPr>
            <a:r>
              <a:rPr b="0" i="0" lang="en-US" sz="1400" u="none">
                <a:solidFill>
                  <a:schemeClr val="dk1"/>
                </a:solidFill>
                <a:latin typeface="Tahoma"/>
                <a:ea typeface="Tahoma"/>
                <a:cs typeface="Tahoma"/>
                <a:sym typeface="Tahoma"/>
              </a:rPr>
              <a:t>Jupiter is primarily composed of hydrogen with a quarter of its mass being helium; it may also have a rocky core of heavier elements. The outer atmosphere is visibly segregated into several bands at different latitudes, resulting in turbulence and storms along their interacting boundaries. A prominent result is the Great Red Spot, a giant storm that is known to have existed since at least the 17th century when it was first seen by telescope. Surrounding the planet is a faint planetary ring system and a powerful magnetosphere. There are also at least 63 moons, including the four large moons called the Galilean moons that were first discovered by Galileo Galilei in 1610. Ganymede, the largest of these moons, has a diameter greater than that of the planet Mercury, among others are Europa, and Callisto</a:t>
            </a:r>
            <a:endParaRPr/>
          </a:p>
        </p:txBody>
      </p:sp>
      <p:sp>
        <p:nvSpPr>
          <p:cNvPr id="182" name="Google Shape;182;p9"/>
          <p:cNvSpPr txBox="1"/>
          <p:nvPr>
            <p:ph idx="4294967295" type="body"/>
          </p:nvPr>
        </p:nvSpPr>
        <p:spPr>
          <a:xfrm>
            <a:off x="5580062" y="1412875"/>
            <a:ext cx="3563937" cy="51847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Jupiter is the fifth planet from the Sun and the largest planet within the Solar System. It is a gas giant with a mass slightly less than one-thousandth of the Sun but is two and a half times the mass of all the other planets in our Solar System combined. Jupiter is classified as a gas giant along with Saturn, Uranus and Neptune. Together, these four planets are sometimes referred to as the Jovian planets.</a:t>
            </a:r>
            <a:endParaRPr/>
          </a:p>
          <a:p>
            <a:pPr indent="-342900" lvl="0" marL="342900" marR="0" rtl="0" algn="l">
              <a:lnSpc>
                <a:spcPct val="80000"/>
              </a:lnSpc>
              <a:spcBef>
                <a:spcPts val="500"/>
              </a:spcBef>
              <a:spcAft>
                <a:spcPts val="0"/>
              </a:spcAft>
              <a:buClr>
                <a:schemeClr val="hlink"/>
              </a:buClr>
              <a:buSzPts val="1280"/>
              <a:buFont typeface="Noto Sans Symbols"/>
              <a:buNone/>
            </a:pPr>
            <a:r>
              <a:t/>
            </a:r>
            <a:endParaRPr b="0" i="0" sz="1600" u="none">
              <a:solidFill>
                <a:schemeClr val="dk1"/>
              </a:solidFill>
              <a:latin typeface="Tahoma"/>
              <a:ea typeface="Tahoma"/>
              <a:cs typeface="Tahoma"/>
              <a:sym typeface="Tahoma"/>
            </a:endParaRPr>
          </a:p>
          <a:p>
            <a:pPr indent="-342900" lvl="0" marL="342900" marR="0" rtl="0" algn="l">
              <a:lnSpc>
                <a:spcPct val="80000"/>
              </a:lnSpc>
              <a:spcBef>
                <a:spcPts val="50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     The planet was known by astronomers of ancient times and was associated with the mythology and religious beliefs of many cultures. The Romans named the planet after the Roman god Jupiter. When viewed from Earth, Jupiter on average is the third-brightest object in the night sky after the Moon and Venus.</a:t>
            </a:r>
            <a:endParaRPr/>
          </a:p>
          <a:p>
            <a:pPr indent="-261620" lvl="0" marL="342900" marR="0" rtl="0" algn="l">
              <a:lnSpc>
                <a:spcPct val="100000"/>
              </a:lnSpc>
              <a:spcBef>
                <a:spcPts val="720"/>
              </a:spcBef>
              <a:spcAft>
                <a:spcPts val="0"/>
              </a:spcAft>
              <a:buClr>
                <a:schemeClr val="hlink"/>
              </a:buClr>
              <a:buSzPts val="1280"/>
              <a:buFont typeface="Noto Sans Symbols"/>
              <a:buNone/>
            </a:pPr>
            <a:r>
              <a:t/>
            </a:r>
            <a:endParaRPr b="0" i="0" sz="1600" u="none">
              <a:solidFill>
                <a:schemeClr val="dk1"/>
              </a:solidFill>
              <a:latin typeface="Tahoma"/>
              <a:ea typeface="Tahoma"/>
              <a:cs typeface="Tahoma"/>
              <a:sym typeface="Tahoma"/>
            </a:endParaRPr>
          </a:p>
        </p:txBody>
      </p:sp>
      <p:pic>
        <p:nvPicPr>
          <p:cNvPr id="183" name="Google Shape;183;p9"/>
          <p:cNvPicPr preferRelativeResize="0"/>
          <p:nvPr>
            <p:ph idx="4294967295" type="body"/>
          </p:nvPr>
        </p:nvPicPr>
        <p:blipFill rotWithShape="1">
          <a:blip r:embed="rId3">
            <a:alphaModFix/>
          </a:blip>
          <a:srcRect b="17172" l="0" r="0" t="17172"/>
          <a:stretch/>
        </p:blipFill>
        <p:spPr>
          <a:xfrm>
            <a:off x="0" y="0"/>
            <a:ext cx="5486400" cy="3602037"/>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10"/>
          <p:cNvSpPr txBox="1"/>
          <p:nvPr>
            <p:ph idx="4294967295" type="title"/>
          </p:nvPr>
        </p:nvSpPr>
        <p:spPr>
          <a:xfrm>
            <a:off x="6156325" y="274637"/>
            <a:ext cx="2530475" cy="11430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4400"/>
              <a:buFont typeface="Tahoma"/>
              <a:buNone/>
            </a:pPr>
            <a:r>
              <a:rPr b="1" i="0" lang="en-US" sz="4400" u="none">
                <a:solidFill>
                  <a:schemeClr val="dk2"/>
                </a:solidFill>
                <a:latin typeface="Tahoma"/>
                <a:ea typeface="Tahoma"/>
                <a:cs typeface="Tahoma"/>
                <a:sym typeface="Tahoma"/>
              </a:rPr>
              <a:t>Saturn</a:t>
            </a:r>
            <a:br>
              <a:rPr b="1" i="0" lang="en-US" sz="4400" u="none">
                <a:solidFill>
                  <a:schemeClr val="dk2"/>
                </a:solidFill>
                <a:latin typeface="Tahoma"/>
                <a:ea typeface="Tahoma"/>
                <a:cs typeface="Tahoma"/>
                <a:sym typeface="Tahoma"/>
              </a:rPr>
            </a:br>
            <a:endParaRPr/>
          </a:p>
        </p:txBody>
      </p:sp>
      <p:sp>
        <p:nvSpPr>
          <p:cNvPr id="189" name="Google Shape;189;p10"/>
          <p:cNvSpPr txBox="1"/>
          <p:nvPr>
            <p:ph idx="4294967295" type="body"/>
          </p:nvPr>
        </p:nvSpPr>
        <p:spPr>
          <a:xfrm>
            <a:off x="0" y="1773237"/>
            <a:ext cx="5903912" cy="28527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The sixth planet from the Sun and the second largest planet in the Solar System, after Jupiter. Saturn is named after the Roman god Saturn, equated to the Greek Cronus (the Titan father of Zeus).</a:t>
            </a:r>
            <a:endParaRPr/>
          </a:p>
          <a:p>
            <a:pPr indent="-342900" lvl="0" marL="342900" marR="0" rtl="0" algn="l">
              <a:lnSpc>
                <a:spcPct val="100000"/>
              </a:lnSpc>
              <a:spcBef>
                <a:spcPts val="320"/>
              </a:spcBef>
              <a:spcAft>
                <a:spcPts val="0"/>
              </a:spcAft>
              <a:buClr>
                <a:schemeClr val="hlink"/>
              </a:buClr>
              <a:buSzPts val="1280"/>
              <a:buFont typeface="Noto Sans Symbols"/>
              <a:buNone/>
            </a:pPr>
            <a:r>
              <a:rPr b="0" i="0" lang="en-US" sz="1600" u="none">
                <a:solidFill>
                  <a:schemeClr val="dk1"/>
                </a:solidFill>
                <a:latin typeface="Tahoma"/>
                <a:ea typeface="Tahoma"/>
                <a:cs typeface="Tahoma"/>
                <a:sym typeface="Tahoma"/>
              </a:rPr>
              <a:t>Saturn is classified as a gas giant. Saturn has an average radius about 9 times larger than the Earth's. While only 1/8 the average density of Earth, due to its larger volume, Saturn's mass is just over 95 times greater than Earth's. Because of Saturn's large mass and resulting gravitation, the conditions produced on Saturn are extreme if compared to Earth. </a:t>
            </a:r>
            <a:endParaRPr/>
          </a:p>
        </p:txBody>
      </p:sp>
      <p:sp>
        <p:nvSpPr>
          <p:cNvPr id="190" name="Google Shape;190;p10"/>
          <p:cNvSpPr txBox="1"/>
          <p:nvPr>
            <p:ph idx="4294967295" type="body"/>
          </p:nvPr>
        </p:nvSpPr>
        <p:spPr>
          <a:xfrm>
            <a:off x="5867400" y="1125537"/>
            <a:ext cx="3276600" cy="53990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The interior of Saturn is probably composed of a core of iron, nickel, silicon and oxygen compounds, surrounded by a deep layer of metallic hydrogen, an intermediate layer of liquid hydrogen and liquid helium and finally, an outer gaseous layer. Electrical current within the metallic-hydrogen layer is thought to give rise to Saturn's planetary magnetic field, which is slightly weaker than Earth's magnetic field </a:t>
            </a:r>
            <a:endParaRPr/>
          </a:p>
          <a:p>
            <a:pPr indent="-342900" lvl="0" marL="342900" marR="0" rtl="0" algn="l">
              <a:lnSpc>
                <a:spcPct val="80000"/>
              </a:lnSpc>
              <a:spcBef>
                <a:spcPts val="36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Saturn has nine rings, consisting mostly of ice particles with a smaller amount of rocky debris and dust. Sixty-two  known moons orbit the planet; fifty-three are officially named. </a:t>
            </a:r>
            <a:endParaRPr/>
          </a:p>
        </p:txBody>
      </p:sp>
      <p:pic>
        <p:nvPicPr>
          <p:cNvPr id="191" name="Google Shape;191;p10"/>
          <p:cNvPicPr preferRelativeResize="0"/>
          <p:nvPr/>
        </p:nvPicPr>
        <p:blipFill rotWithShape="1">
          <a:blip r:embed="rId3">
            <a:alphaModFix/>
          </a:blip>
          <a:srcRect b="0" l="0" r="0" t="0"/>
          <a:stretch/>
        </p:blipFill>
        <p:spPr>
          <a:xfrm>
            <a:off x="0" y="4432300"/>
            <a:ext cx="2794000" cy="2425700"/>
          </a:xfrm>
          <a:prstGeom prst="rect">
            <a:avLst/>
          </a:prstGeom>
          <a:noFill/>
          <a:ln>
            <a:noFill/>
          </a:ln>
        </p:spPr>
      </p:pic>
      <p:pic>
        <p:nvPicPr>
          <p:cNvPr descr="The planet Saturn during equinox" id="192" name="Google Shape;192;p10"/>
          <p:cNvPicPr preferRelativeResize="0"/>
          <p:nvPr/>
        </p:nvPicPr>
        <p:blipFill rotWithShape="1">
          <a:blip r:embed="rId4">
            <a:alphaModFix/>
          </a:blip>
          <a:srcRect b="0" l="0" r="0" t="0"/>
          <a:stretch/>
        </p:blipFill>
        <p:spPr>
          <a:xfrm>
            <a:off x="0" y="0"/>
            <a:ext cx="3563937" cy="1730375"/>
          </a:xfrm>
          <a:prstGeom prst="rect">
            <a:avLst/>
          </a:prstGeom>
          <a:noFill/>
          <a:ln>
            <a:noFill/>
          </a:ln>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11"/>
          <p:cNvSpPr txBox="1"/>
          <p:nvPr>
            <p:ph idx="4294967295" type="title"/>
          </p:nvPr>
        </p:nvSpPr>
        <p:spPr>
          <a:xfrm>
            <a:off x="5795962" y="274637"/>
            <a:ext cx="2890837" cy="11430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4400"/>
              <a:buFont typeface="Tahoma"/>
              <a:buNone/>
            </a:pPr>
            <a:r>
              <a:rPr b="1" i="0" lang="en-US" sz="4400" u="none">
                <a:solidFill>
                  <a:schemeClr val="dk2"/>
                </a:solidFill>
                <a:latin typeface="Tahoma"/>
                <a:ea typeface="Tahoma"/>
                <a:cs typeface="Tahoma"/>
                <a:sym typeface="Tahoma"/>
              </a:rPr>
              <a:t>Uranus</a:t>
            </a:r>
            <a:br>
              <a:rPr b="1" i="0" lang="en-US" sz="4400" u="none">
                <a:solidFill>
                  <a:schemeClr val="dk2"/>
                </a:solidFill>
                <a:latin typeface="Tahoma"/>
                <a:ea typeface="Tahoma"/>
                <a:cs typeface="Tahoma"/>
                <a:sym typeface="Tahoma"/>
              </a:rPr>
            </a:br>
            <a:endParaRPr/>
          </a:p>
        </p:txBody>
      </p:sp>
      <p:sp>
        <p:nvSpPr>
          <p:cNvPr id="198" name="Google Shape;198;p11"/>
          <p:cNvSpPr txBox="1"/>
          <p:nvPr>
            <p:ph idx="4294967295" type="body"/>
          </p:nvPr>
        </p:nvSpPr>
        <p:spPr>
          <a:xfrm>
            <a:off x="457200" y="3429000"/>
            <a:ext cx="5338762" cy="3429000"/>
          </a:xfrm>
          <a:prstGeom prst="rect">
            <a:avLst/>
          </a:prstGeom>
          <a:noFill/>
          <a:ln>
            <a:noFill/>
          </a:ln>
        </p:spPr>
        <p:txBody>
          <a:bodyPr anchorCtr="0" anchor="t" bIns="45700" lIns="91425" spcFirstLastPara="1" rIns="91425" wrap="square" tIns="45700">
            <a:normAutofit/>
          </a:bodyPr>
          <a:lstStyle/>
          <a:p>
            <a:pPr indent="-160020" lvl="0" marL="342900" marR="0" rtl="0" algn="l">
              <a:lnSpc>
                <a:spcPct val="90000"/>
              </a:lnSpc>
              <a:spcBef>
                <a:spcPts val="0"/>
              </a:spcBef>
              <a:spcAft>
                <a:spcPts val="0"/>
              </a:spcAft>
              <a:buClr>
                <a:schemeClr val="hlink"/>
              </a:buClr>
              <a:buSzPts val="2880"/>
              <a:buFont typeface="Noto Sans Symbols"/>
              <a:buNone/>
            </a:pPr>
            <a:r>
              <a:t/>
            </a:r>
            <a:endParaRPr b="0" i="0" sz="3600" u="none">
              <a:solidFill>
                <a:schemeClr val="dk1"/>
              </a:solidFill>
              <a:latin typeface="Tahoma"/>
              <a:ea typeface="Tahoma"/>
              <a:cs typeface="Tahoma"/>
              <a:sym typeface="Tahoma"/>
            </a:endParaRPr>
          </a:p>
          <a:p>
            <a:pPr indent="-160020" lvl="0" marL="342900" marR="0" rtl="0" algn="l">
              <a:lnSpc>
                <a:spcPct val="100000"/>
              </a:lnSpc>
              <a:spcBef>
                <a:spcPts val="720"/>
              </a:spcBef>
              <a:spcAft>
                <a:spcPts val="0"/>
              </a:spcAft>
              <a:buClr>
                <a:schemeClr val="hlink"/>
              </a:buClr>
              <a:buSzPts val="2880"/>
              <a:buFont typeface="Noto Sans Symbols"/>
              <a:buNone/>
            </a:pPr>
            <a:r>
              <a:t/>
            </a:r>
            <a:endParaRPr b="0" i="0" sz="3600" u="none">
              <a:solidFill>
                <a:schemeClr val="dk1"/>
              </a:solidFill>
              <a:latin typeface="Tahoma"/>
              <a:ea typeface="Tahoma"/>
              <a:cs typeface="Tahoma"/>
              <a:sym typeface="Tahoma"/>
            </a:endParaRPr>
          </a:p>
        </p:txBody>
      </p:sp>
      <p:sp>
        <p:nvSpPr>
          <p:cNvPr id="199" name="Google Shape;199;p11"/>
          <p:cNvSpPr txBox="1"/>
          <p:nvPr>
            <p:ph idx="4294967295" type="body"/>
          </p:nvPr>
        </p:nvSpPr>
        <p:spPr>
          <a:xfrm>
            <a:off x="2987675" y="1600200"/>
            <a:ext cx="6156325" cy="5257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240"/>
              <a:buFont typeface="Noto Sans Symbols"/>
              <a:buNone/>
            </a:pPr>
            <a:r>
              <a:rPr b="0" i="0" lang="en-US" sz="2800" u="none">
                <a:solidFill>
                  <a:schemeClr val="dk1"/>
                </a:solidFill>
                <a:latin typeface="Tahoma"/>
                <a:ea typeface="Tahoma"/>
                <a:cs typeface="Tahoma"/>
                <a:sym typeface="Tahoma"/>
              </a:rPr>
              <a:t>   </a:t>
            </a:r>
            <a:r>
              <a:rPr b="0" i="0" lang="en-US" sz="2000" u="none">
                <a:solidFill>
                  <a:schemeClr val="dk1"/>
                </a:solidFill>
                <a:latin typeface="Tahoma"/>
                <a:ea typeface="Tahoma"/>
                <a:cs typeface="Tahoma"/>
                <a:sym typeface="Tahoma"/>
              </a:rPr>
              <a:t>The seventh planet from the Sun. It has the third-largest planetary radius and fourth-largest planetary mass in the Solar System. It is named after the ancient Greek deity of the sky Uranus. Uranus's atmosphere, while similar to Jupiter and Saturn's in its primary composition of hydrogen and helium, contains more "ices" such as water, ammonia and methane, along with traces of hydrocarbons. It is the coldest planetary atmosphere in the Solar System, with a minimum temperature of –224 °C. It has a complex, layered cloud structure, with water thought to make up the lowest clouds, and methane thought to make up the uppermost layer of clouds. In contrast the interior of Uranus is mainly composed of ices and rock. Uranus has a ring system, a magnetosphere, and numerous moons.          </a:t>
            </a:r>
            <a:endParaRPr/>
          </a:p>
        </p:txBody>
      </p:sp>
      <p:pic>
        <p:nvPicPr>
          <p:cNvPr id="200" name="Google Shape;200;p11"/>
          <p:cNvPicPr preferRelativeResize="0"/>
          <p:nvPr/>
        </p:nvPicPr>
        <p:blipFill rotWithShape="1">
          <a:blip r:embed="rId3">
            <a:alphaModFix/>
          </a:blip>
          <a:srcRect b="0" l="0" r="0" t="0"/>
          <a:stretch/>
        </p:blipFill>
        <p:spPr>
          <a:xfrm>
            <a:off x="0" y="0"/>
            <a:ext cx="2794000" cy="2794000"/>
          </a:xfrm>
          <a:prstGeom prst="rect">
            <a:avLst/>
          </a:prstGeom>
          <a:noFill/>
          <a:ln>
            <a:noFill/>
          </a:ln>
        </p:spPr>
      </p:pic>
      <p:pic>
        <p:nvPicPr>
          <p:cNvPr id="201" name="Google Shape;201;p11"/>
          <p:cNvPicPr preferRelativeResize="0"/>
          <p:nvPr/>
        </p:nvPicPr>
        <p:blipFill rotWithShape="1">
          <a:blip r:embed="rId4">
            <a:alphaModFix/>
          </a:blip>
          <a:srcRect b="0" l="0" r="0" t="0"/>
          <a:stretch/>
        </p:blipFill>
        <p:spPr>
          <a:xfrm>
            <a:off x="0" y="4127500"/>
            <a:ext cx="2794000" cy="2730500"/>
          </a:xfrm>
          <a:prstGeom prst="rect">
            <a:avLst/>
          </a:prstGeom>
          <a:noFill/>
          <a:ln>
            <a:noFill/>
          </a:ln>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5" name="Shape 205"/>
        <p:cNvGrpSpPr/>
        <p:nvPr/>
      </p:nvGrpSpPr>
      <p:grpSpPr>
        <a:xfrm>
          <a:off x="0" y="0"/>
          <a:ext cx="0" cy="0"/>
          <a:chOff x="0" y="0"/>
          <a:chExt cx="0" cy="0"/>
        </a:xfrm>
      </p:grpSpPr>
      <p:sp>
        <p:nvSpPr>
          <p:cNvPr id="206" name="Google Shape;206;p12"/>
          <p:cNvSpPr txBox="1"/>
          <p:nvPr>
            <p:ph type="title"/>
          </p:nvPr>
        </p:nvSpPr>
        <p:spPr>
          <a:xfrm>
            <a:off x="5435600" y="274637"/>
            <a:ext cx="32512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000"/>
              <a:buFont typeface="Tahoma"/>
              <a:buNone/>
            </a:pPr>
            <a:r>
              <a:rPr b="1" i="0" lang="en-US" sz="4000" u="none">
                <a:solidFill>
                  <a:schemeClr val="dk2"/>
                </a:solidFill>
                <a:latin typeface="Tahoma"/>
                <a:ea typeface="Tahoma"/>
                <a:cs typeface="Tahoma"/>
                <a:sym typeface="Tahoma"/>
              </a:rPr>
              <a:t>Neptune</a:t>
            </a:r>
            <a:br>
              <a:rPr b="1" i="0" lang="en-US" sz="4000" u="none">
                <a:solidFill>
                  <a:schemeClr val="dk2"/>
                </a:solidFill>
                <a:latin typeface="Tahoma"/>
                <a:ea typeface="Tahoma"/>
                <a:cs typeface="Tahoma"/>
                <a:sym typeface="Tahoma"/>
              </a:rPr>
            </a:br>
            <a:endParaRPr/>
          </a:p>
        </p:txBody>
      </p:sp>
      <p:sp>
        <p:nvSpPr>
          <p:cNvPr id="207" name="Google Shape;207;p12"/>
          <p:cNvSpPr txBox="1"/>
          <p:nvPr>
            <p:ph idx="1" type="body"/>
          </p:nvPr>
        </p:nvSpPr>
        <p:spPr>
          <a:xfrm>
            <a:off x="3708400" y="1052512"/>
            <a:ext cx="5435600" cy="58054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440"/>
              <a:buFont typeface="Noto Sans Symbols"/>
              <a:buNone/>
            </a:pPr>
            <a:r>
              <a:rPr b="0" i="0" lang="en-US" sz="1800" u="none">
                <a:solidFill>
                  <a:schemeClr val="dk1"/>
                </a:solidFill>
                <a:latin typeface="Tahoma"/>
                <a:ea typeface="Tahoma"/>
                <a:cs typeface="Tahoma"/>
                <a:sym typeface="Tahoma"/>
              </a:rPr>
              <a:t>    The eighth and farthest planet from the Sun in our Solar System. Named for the Roman god of the sea, it is the fourth-largest planet by diameter and the third-largest by mass. On average, Neptune orbits the Sun at a distance of 30.1 AU, approximately 30 times the Earth-Sun distance Astronomers sometimes categorize Uranus and Neptune as "ice giants" in order to emphasize these distinctionsThe interior of Neptune, like that of Uranus, is primarily composed of ices and rock. Traces of methane in the outermost regions in part account for the planet's blue appearance. </a:t>
            </a:r>
            <a:r>
              <a:rPr b="0" i="0" lang="en-US" sz="1800" u="sng">
                <a:solidFill>
                  <a:schemeClr val="dk1"/>
                </a:solidFill>
                <a:latin typeface="Tahoma"/>
                <a:ea typeface="Tahoma"/>
                <a:cs typeface="Tahoma"/>
                <a:sym typeface="Tahoma"/>
              </a:rPr>
              <a:t> At the time of the 1989 </a:t>
            </a:r>
            <a:r>
              <a:rPr b="0" i="1" lang="en-US" sz="1800" u="sng">
                <a:solidFill>
                  <a:schemeClr val="dk1"/>
                </a:solidFill>
                <a:latin typeface="Tahoma"/>
                <a:ea typeface="Tahoma"/>
                <a:cs typeface="Tahoma"/>
                <a:sym typeface="Tahoma"/>
              </a:rPr>
              <a:t>Voyager 2</a:t>
            </a:r>
            <a:r>
              <a:rPr b="0" i="0" lang="en-US" sz="1800" u="sng">
                <a:solidFill>
                  <a:schemeClr val="dk1"/>
                </a:solidFill>
                <a:latin typeface="Tahoma"/>
                <a:ea typeface="Tahoma"/>
                <a:cs typeface="Tahoma"/>
                <a:sym typeface="Tahoma"/>
              </a:rPr>
              <a:t> flyby,</a:t>
            </a:r>
            <a:r>
              <a:rPr b="0" i="0" lang="en-US" sz="1800" u="none">
                <a:solidFill>
                  <a:schemeClr val="dk1"/>
                </a:solidFill>
                <a:latin typeface="Tahoma"/>
                <a:ea typeface="Tahoma"/>
                <a:cs typeface="Tahoma"/>
                <a:sym typeface="Tahoma"/>
              </a:rPr>
              <a:t> </a:t>
            </a:r>
            <a:r>
              <a:rPr b="0" i="0" lang="en-US" sz="1800" u="sng">
                <a:solidFill>
                  <a:schemeClr val="dk1"/>
                </a:solidFill>
                <a:latin typeface="Tahoma"/>
                <a:ea typeface="Tahoma"/>
                <a:cs typeface="Tahoma"/>
                <a:sym typeface="Tahoma"/>
              </a:rPr>
              <a:t> the planet's southern hemisphere possessed a Great Dark Spot. These weather patterns are driven by the strongest sustained winds of any planet in the Solar System, with recorded wind speeds as high as 2,100 km/h. Because of its great distance from the Sun, Neptune's outer atmosphere is one of the coldest places in the Solar System, with temperatures at its cloud tops approaching −218 °C</a:t>
            </a:r>
            <a:r>
              <a:rPr b="0" i="0" lang="en-US" sz="1800" u="none">
                <a:solidFill>
                  <a:schemeClr val="dk1"/>
                </a:solidFill>
                <a:latin typeface="Tahoma"/>
                <a:ea typeface="Tahoma"/>
                <a:cs typeface="Tahoma"/>
                <a:sym typeface="Tahoma"/>
              </a:rPr>
              <a:t>  Temperatures at the planet's centre, however, are approximately 5,000 °C </a:t>
            </a:r>
            <a:endParaRPr/>
          </a:p>
        </p:txBody>
      </p:sp>
      <p:pic>
        <p:nvPicPr>
          <p:cNvPr id="208" name="Google Shape;208;p12"/>
          <p:cNvPicPr preferRelativeResize="0"/>
          <p:nvPr/>
        </p:nvPicPr>
        <p:blipFill rotWithShape="1">
          <a:blip r:embed="rId3">
            <a:alphaModFix/>
          </a:blip>
          <a:srcRect b="0" l="0" r="0" t="0"/>
          <a:stretch/>
        </p:blipFill>
        <p:spPr>
          <a:xfrm>
            <a:off x="0" y="142875"/>
            <a:ext cx="3563937" cy="3509962"/>
          </a:xfrm>
          <a:prstGeom prst="rect">
            <a:avLst/>
          </a:prstGeom>
          <a:noFill/>
          <a:ln>
            <a:noFill/>
          </a:ln>
        </p:spPr>
      </p:pic>
      <p:pic>
        <p:nvPicPr>
          <p:cNvPr id="209" name="Google Shape;209;p12"/>
          <p:cNvPicPr preferRelativeResize="0"/>
          <p:nvPr/>
        </p:nvPicPr>
        <p:blipFill rotWithShape="1">
          <a:blip r:embed="rId4">
            <a:alphaModFix/>
          </a:blip>
          <a:srcRect b="0" l="0" r="0" t="0"/>
          <a:stretch/>
        </p:blipFill>
        <p:spPr>
          <a:xfrm>
            <a:off x="393700" y="3716337"/>
            <a:ext cx="2579687" cy="3141662"/>
          </a:xfrm>
          <a:prstGeom prst="rect">
            <a:avLst/>
          </a:prstGeom>
          <a:noFill/>
          <a:ln>
            <a:noFill/>
          </a:ln>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p13"/>
          <p:cNvSpPr txBox="1"/>
          <p:nvPr>
            <p:ph type="title"/>
          </p:nvPr>
        </p:nvSpPr>
        <p:spPr>
          <a:xfrm>
            <a:off x="5076825" y="274637"/>
            <a:ext cx="3609975"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000"/>
              <a:buFont typeface="Tahoma"/>
              <a:buNone/>
            </a:pPr>
            <a:r>
              <a:rPr b="1" i="0" lang="en-US" sz="4000" u="none">
                <a:solidFill>
                  <a:schemeClr val="dk2"/>
                </a:solidFill>
                <a:latin typeface="Tahoma"/>
                <a:ea typeface="Tahoma"/>
                <a:cs typeface="Tahoma"/>
                <a:sym typeface="Tahoma"/>
              </a:rPr>
              <a:t>Pluto</a:t>
            </a:r>
            <a:br>
              <a:rPr b="1" i="0" lang="en-US" sz="4000" u="none">
                <a:solidFill>
                  <a:schemeClr val="dk2"/>
                </a:solidFill>
                <a:latin typeface="Tahoma"/>
                <a:ea typeface="Tahoma"/>
                <a:cs typeface="Tahoma"/>
                <a:sym typeface="Tahoma"/>
              </a:rPr>
            </a:br>
            <a:endParaRPr/>
          </a:p>
        </p:txBody>
      </p:sp>
      <p:sp>
        <p:nvSpPr>
          <p:cNvPr id="215" name="Google Shape;215;p13"/>
          <p:cNvSpPr txBox="1"/>
          <p:nvPr>
            <p:ph idx="1" type="body"/>
          </p:nvPr>
        </p:nvSpPr>
        <p:spPr>
          <a:xfrm>
            <a:off x="3132137" y="1241425"/>
            <a:ext cx="5843587" cy="56165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600"/>
              <a:buFont typeface="Noto Sans Symbols"/>
              <a:buNone/>
            </a:pPr>
            <a:r>
              <a:rPr b="0" i="0" lang="en-US" sz="2000" u="none">
                <a:solidFill>
                  <a:schemeClr val="dk1"/>
                </a:solidFill>
                <a:latin typeface="Tahoma"/>
                <a:ea typeface="Tahoma"/>
                <a:cs typeface="Tahoma"/>
                <a:sym typeface="Tahoma"/>
              </a:rPr>
              <a:t>   From its discovery in 1930 until 2006, Pluto was considered the Solar System's ninth planet. In the late 1970s, following the discovery of minor planet 2060 Chiron in the outer Solar System and the recognition of Pluto's relatively low mass, its status as a major planet began to be questioned. In the late 20th and early 21st century, many objects similar to Pluto were discovered in the outer Solar System, notably the scattered disc object Eris in 2005, which is 27% more massive than Pluto. On August 24, 2006, the International Astronomical Union (IAU) defined what it means to be a "planet" within the Solar System. This definition excluded Pluto as a planet and added it as a member of the new category "dwarf planet" along with Eris and Ceres. After the reclassification, Pluto was added to the list of minor planets and given the number 134340. A number of scientists continue to hold that Pluto should be classified as a planet.</a:t>
            </a:r>
            <a:endParaRPr/>
          </a:p>
        </p:txBody>
      </p:sp>
      <p:pic>
        <p:nvPicPr>
          <p:cNvPr id="216" name="Google Shape;216;p13"/>
          <p:cNvPicPr preferRelativeResize="0"/>
          <p:nvPr/>
        </p:nvPicPr>
        <p:blipFill rotWithShape="1">
          <a:blip r:embed="rId3">
            <a:alphaModFix/>
          </a:blip>
          <a:srcRect b="0" l="0" r="0" t="0"/>
          <a:stretch/>
        </p:blipFill>
        <p:spPr>
          <a:xfrm>
            <a:off x="0" y="0"/>
            <a:ext cx="3132137" cy="3052762"/>
          </a:xfrm>
          <a:prstGeom prst="rect">
            <a:avLst/>
          </a:prstGeom>
          <a:noFill/>
          <a:ln>
            <a:noFill/>
          </a:ln>
        </p:spPr>
      </p:pic>
      <p:pic>
        <p:nvPicPr>
          <p:cNvPr id="217" name="Google Shape;217;p13"/>
          <p:cNvPicPr preferRelativeResize="0"/>
          <p:nvPr/>
        </p:nvPicPr>
        <p:blipFill rotWithShape="1">
          <a:blip r:embed="rId4">
            <a:alphaModFix/>
          </a:blip>
          <a:srcRect b="0" l="0" r="0" t="0"/>
          <a:stretch/>
        </p:blipFill>
        <p:spPr>
          <a:xfrm>
            <a:off x="179387" y="3644900"/>
            <a:ext cx="2665412" cy="2665412"/>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xmlns:r="http://schemas.openxmlformats.org/officeDocument/2006/relationships" name="5_Эркер">
  <a:themeElements>
    <a:clrScheme name="Эркер">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Эркер">
  <a:themeElements>
    <a:clrScheme name="Эркер">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Разрез">
  <a:themeElements>
    <a:clrScheme name="Разрез">
      <a:dk1>
        <a:srgbClr val="FFFFFF"/>
      </a:dk1>
      <a:lt1>
        <a:srgbClr val="720000"/>
      </a:lt1>
      <a:dk2>
        <a:srgbClr val="FFFFCC"/>
      </a:dk2>
      <a:lt2>
        <a:srgbClr val="8C0000"/>
      </a:lt2>
      <a:accent1>
        <a:srgbClr val="FF3300"/>
      </a:accent1>
      <a:accent2>
        <a:srgbClr val="BE7960"/>
      </a:accent2>
      <a:accent3>
        <a:srgbClr val="720000"/>
      </a:accent3>
      <a:accent4>
        <a:srgbClr val="FF3300"/>
      </a:accent4>
      <a:accent5>
        <a:srgbClr val="BE7960"/>
      </a:accent5>
      <a:accent6>
        <a:srgbClr val="720000"/>
      </a:accent6>
      <a:hlink>
        <a:srgbClr val="FFCC66"/>
      </a:hlink>
      <a:folHlink>
        <a:srgbClr val="FF99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Эркер">
  <a:themeElements>
    <a:clrScheme name="Эркер">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2011-03-24T15:58:18Z</dcterms:created>
  <dc:creator>Маша</dc:creator>
</cp:coreProperties>
</file>